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8" r:id="rId1"/>
  </p:sldMasterIdLst>
  <p:notesMasterIdLst>
    <p:notesMasterId r:id="rId8"/>
  </p:notesMasterIdLst>
  <p:handoutMasterIdLst>
    <p:handoutMasterId r:id="rId9"/>
  </p:handoutMasterIdLst>
  <p:sldIdLst>
    <p:sldId id="602" r:id="rId2"/>
    <p:sldId id="606" r:id="rId3"/>
    <p:sldId id="611" r:id="rId4"/>
    <p:sldId id="612" r:id="rId5"/>
    <p:sldId id="610" r:id="rId6"/>
    <p:sldId id="478" r:id="rId7"/>
  </p:sldIdLst>
  <p:sldSz cx="24384000" cy="13716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53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 GUYADER Sophie (EXT)" initials="LGS(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5C5C5C"/>
    <a:srgbClr val="C0912F"/>
    <a:srgbClr val="A4713E"/>
    <a:srgbClr val="8A5F4A"/>
    <a:srgbClr val="725954"/>
    <a:srgbClr val="1D3F7D"/>
    <a:srgbClr val="244B93"/>
    <a:srgbClr val="005493"/>
    <a:srgbClr val="2D5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F0F0"/>
          </a:solidFill>
        </a:fill>
      </a:tcStyle>
    </a:wholeTbl>
    <a:band2H>
      <a:tcTxStyle/>
      <a:tcStyle>
        <a:tcBdr/>
        <a:fill>
          <a:solidFill>
            <a:srgbClr val="F8F8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DBCC"/>
          </a:solidFill>
        </a:fill>
      </a:tcStyle>
    </a:wholeTbl>
    <a:band2H>
      <a:tcTxStyle/>
      <a:tcStyle>
        <a:tcBdr/>
        <a:fill>
          <a:solidFill>
            <a:srgbClr val="F4EE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5" autoAdjust="0"/>
    <p:restoredTop sz="93557" autoAdjust="0"/>
  </p:normalViewPr>
  <p:slideViewPr>
    <p:cSldViewPr snapToGrid="0" snapToObjects="1">
      <p:cViewPr varScale="1">
        <p:scale>
          <a:sx n="57" d="100"/>
          <a:sy n="57" d="100"/>
        </p:scale>
        <p:origin x="792" y="168"/>
      </p:cViewPr>
      <p:guideLst>
        <p:guide orient="horz"/>
        <p:guide pos="15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3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/>
            </a:solidFill>
            <a:ln w="28575" cap="flat">
              <a:solidFill>
                <a:srgbClr val="F8FAFB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6AB-42A5-8D73-6812D4969867}"/>
              </c:ext>
            </c:extLst>
          </c:dPt>
          <c:dPt>
            <c:idx val="1"/>
            <c:bubble3D val="0"/>
            <c:spPr>
              <a:solidFill>
                <a:srgbClr val="434F5A"/>
              </a:solidFill>
              <a:ln w="28575" cap="flat">
                <a:solidFill>
                  <a:srgbClr val="F8FAF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F6AB-42A5-8D73-6812D496986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8575" cap="flat">
                <a:solidFill>
                  <a:srgbClr val="F8FAF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F6AB-42A5-8D73-6812D4969867}"/>
              </c:ext>
            </c:extLst>
          </c:dPt>
          <c:cat>
            <c:strRef>
              <c:f>Sheet1!$B$1:$D$1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3th Qtr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0.3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AB-42A5-8D73-6812D4969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/>
            </a:solidFill>
            <a:ln w="28575" cap="flat">
              <a:solidFill>
                <a:srgbClr val="F8FAFB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68C-4F2F-B22A-61A2B08ADA15}"/>
              </c:ext>
            </c:extLst>
          </c:dPt>
          <c:dPt>
            <c:idx val="1"/>
            <c:bubble3D val="0"/>
            <c:spPr>
              <a:solidFill>
                <a:srgbClr val="434F5A"/>
              </a:solidFill>
              <a:ln w="28575" cap="flat">
                <a:solidFill>
                  <a:srgbClr val="F8FAF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68C-4F2F-B22A-61A2B08ADA1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8575" cap="flat">
                <a:solidFill>
                  <a:srgbClr val="F8FAF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68C-4F2F-B22A-61A2B08ADA15}"/>
              </c:ext>
            </c:extLst>
          </c:dPt>
          <c:cat>
            <c:strRef>
              <c:f>Sheet1!$B$1:$D$1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3th Qtr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0.3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8C-4F2F-B22A-61A2B08AD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/>
            </a:solidFill>
            <a:ln w="28575" cap="flat">
              <a:solidFill>
                <a:srgbClr val="F8FAFB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567-4D3A-ACB2-931028F18880}"/>
              </c:ext>
            </c:extLst>
          </c:dPt>
          <c:dPt>
            <c:idx val="1"/>
            <c:bubble3D val="0"/>
            <c:spPr>
              <a:solidFill>
                <a:srgbClr val="434F5A"/>
              </a:solidFill>
              <a:ln w="28575" cap="flat">
                <a:solidFill>
                  <a:srgbClr val="F8FAF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567-4D3A-ACB2-931028F1888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8575" cap="flat">
                <a:solidFill>
                  <a:srgbClr val="F8FAF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67-4D3A-ACB2-931028F18880}"/>
              </c:ext>
            </c:extLst>
          </c:dPt>
          <c:cat>
            <c:strRef>
              <c:f>Sheet1!$B$1:$D$1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3th Qtr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0.3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67-4D3A-ACB2-931028F18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/>
            </a:solidFill>
            <a:ln w="28575" cap="flat">
              <a:solidFill>
                <a:srgbClr val="F8FAFB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8B8-4A95-98C9-6B161532F866}"/>
              </c:ext>
            </c:extLst>
          </c:dPt>
          <c:dPt>
            <c:idx val="1"/>
            <c:bubble3D val="0"/>
            <c:spPr>
              <a:solidFill>
                <a:srgbClr val="434F5A"/>
              </a:solidFill>
              <a:ln w="28575" cap="flat">
                <a:solidFill>
                  <a:srgbClr val="F8FAF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8B8-4A95-98C9-6B161532F86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8575" cap="flat">
                <a:solidFill>
                  <a:srgbClr val="F8FAF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8B8-4A95-98C9-6B161532F866}"/>
              </c:ext>
            </c:extLst>
          </c:dPt>
          <c:cat>
            <c:strRef>
              <c:f>Sheet1!$B$1:$D$1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3th Qtr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0.3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B8-4A95-98C9-6B161532F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0B35-FA3D-DB41-BB52-1686120C1F83}" type="datetimeFigureOut">
              <a:rPr lang="fr-FR" smtClean="0"/>
              <a:t>22/07/2021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0B673-9904-0443-8DBC-7086ED6044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3179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3673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10804-AC0F-304D-B820-9B6A31D2F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B9AA05-34B5-2C42-AB9C-26DE6FC2B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F67DA5-B6CF-404F-8B56-F8C8B6DC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3172-D2D0-7B4C-93B7-6255C83AC0EE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B3BA62-6603-BA4F-B2E5-CAB333DF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432741-9FBB-8E48-A89E-8D2E67A9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807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26727-83A9-6148-AFD1-0C315207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16BFA6-0680-4F43-BCB9-BB9B7FAC6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579D5A-6BEB-D844-8ECC-CAD9CE8A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3172-D2D0-7B4C-93B7-6255C83AC0EE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6D707-8E1C-C944-ADA0-25276494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1EE04-0E9D-5541-BC74-07913EF7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9688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946AB4D-C1DD-D64D-B935-EBB199C17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CA16A8-3439-3D45-9974-0EB6CA4D0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69B51E-FCF9-9B4A-9967-478C9720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3172-D2D0-7B4C-93B7-6255C83AC0EE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C9AC39-6ECE-114D-B44D-A09347AE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E7780F-E75F-A34A-814E-5092FA1D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23792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/>
          <a:p>
            <a:endParaRPr dirty="0"/>
          </a:p>
        </p:txBody>
      </p:sp>
      <p:sp>
        <p:nvSpPr>
          <p:cNvPr id="5" name="LOREM IPSUM DOLOR EST ROSAR CABEAI"/>
          <p:cNvSpPr txBox="1">
            <a:spLocks noGrp="1"/>
          </p:cNvSpPr>
          <p:nvPr>
            <p:ph type="body" sz="quarter" idx="14"/>
          </p:nvPr>
        </p:nvSpPr>
        <p:spPr>
          <a:xfrm>
            <a:off x="6402856" y="11071859"/>
            <a:ext cx="11578287" cy="12965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5100" b="1" spc="-204">
                <a:ln w="4626">
                  <a:noFill/>
                </a:ln>
                <a:solidFill>
                  <a:schemeClr val="accent4"/>
                </a:solidFill>
                <a:latin typeface="Trebuchet MS"/>
                <a:cs typeface="Trebuchet MS"/>
              </a:defRPr>
            </a:lvl1pPr>
          </a:lstStyle>
          <a:p>
            <a:r>
              <a:rPr dirty="0"/>
              <a:t>LOREM IPSUM DOLOR EST ROSAR CABEAI</a:t>
            </a:r>
          </a:p>
        </p:txBody>
      </p:sp>
    </p:spTree>
    <p:extLst>
      <p:ext uri="{BB962C8B-B14F-4D97-AF65-F5344CB8AC3E}">
        <p14:creationId xmlns:p14="http://schemas.microsoft.com/office/powerpoint/2010/main" val="15651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-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1932694" y="1828801"/>
            <a:ext cx="3367683" cy="31935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5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5731321" y="1828801"/>
            <a:ext cx="3367683" cy="31935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6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11932694" y="5381768"/>
            <a:ext cx="3367683" cy="31935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7" name="Picture Placeholder 28"/>
          <p:cNvSpPr>
            <a:spLocks noGrp="1"/>
          </p:cNvSpPr>
          <p:nvPr>
            <p:ph type="pic" sz="quarter" idx="16"/>
          </p:nvPr>
        </p:nvSpPr>
        <p:spPr>
          <a:xfrm>
            <a:off x="15731321" y="5381768"/>
            <a:ext cx="3367683" cy="31935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19529950" y="5381769"/>
            <a:ext cx="3367683" cy="31935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9" name="Picture Placeholder 34"/>
          <p:cNvSpPr>
            <a:spLocks noGrp="1"/>
          </p:cNvSpPr>
          <p:nvPr>
            <p:ph type="pic" sz="quarter" idx="18"/>
          </p:nvPr>
        </p:nvSpPr>
        <p:spPr>
          <a:xfrm>
            <a:off x="15731320" y="8934738"/>
            <a:ext cx="3367683" cy="31935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0" name="LORE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618936" y="8592278"/>
            <a:ext cx="8724061" cy="27084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1" spc="-164">
                <a:ln w="371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100" b="1" spc="-164">
                <a:ln w="371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 err="1">
                <a:ln w="3719">
                  <a:solidFill>
                    <a:srgbClr val="000000"/>
                  </a:solidFill>
                </a:ln>
                <a:solidFill>
                  <a:srgbClr val="000000"/>
                </a:solidFill>
                <a:latin typeface="Trebuchet MS"/>
                <a:cs typeface="Trebuchet MS"/>
              </a:rPr>
              <a:t>Coepit</a:t>
            </a:r>
            <a:r>
              <a:rPr lang="fr-FR" dirty="0">
                <a:latin typeface="Trebuchet MS"/>
                <a:cs typeface="Trebuchet MS"/>
              </a:rPr>
              <a:t> : </a:t>
            </a:r>
            <a:r>
              <a:rPr lang="fr-FR" dirty="0" err="1">
                <a:latin typeface="Trebuchet MS"/>
                <a:cs typeface="Trebuchet MS"/>
              </a:rPr>
              <a:t>hcoepit</a:t>
            </a:r>
            <a:r>
              <a:rPr lang="fr-FR" dirty="0">
                <a:latin typeface="Trebuchet MS"/>
                <a:cs typeface="Trebuchet MS"/>
              </a:rPr>
              <a:t>, </a:t>
            </a:r>
            <a:r>
              <a:rPr lang="fr-FR" dirty="0" err="1">
                <a:latin typeface="Trebuchet MS"/>
                <a:cs typeface="Trebuchet MS"/>
              </a:rPr>
              <a:t>haud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scio</a:t>
            </a:r>
            <a:r>
              <a:rPr lang="fr-FR" dirty="0">
                <a:latin typeface="Trebuchet MS"/>
                <a:cs typeface="Trebuchet MS"/>
              </a:rPr>
              <a:t> an </a:t>
            </a:r>
            <a:r>
              <a:rPr lang="fr-FR" dirty="0" err="1">
                <a:latin typeface="Trebuchet MS"/>
                <a:cs typeface="Trebuchet MS"/>
              </a:rPr>
              <a:t>aliquando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futurum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sit</a:t>
            </a:r>
            <a:r>
              <a:rPr lang="fr-FR" dirty="0">
                <a:latin typeface="Trebuchet MS"/>
                <a:cs typeface="Trebuchet MS"/>
              </a:rPr>
              <a:t>. </a:t>
            </a:r>
            <a:r>
              <a:rPr lang="fr-FR" dirty="0" err="1">
                <a:latin typeface="Trebuchet MS"/>
                <a:cs typeface="Trebuchet MS"/>
              </a:rPr>
              <a:t>Mihi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autem</a:t>
            </a:r>
            <a:r>
              <a:rPr lang="fr-FR" dirty="0">
                <a:latin typeface="Trebuchet MS"/>
                <a:cs typeface="Trebuchet MS"/>
              </a:rPr>
              <a:t> non </a:t>
            </a:r>
            <a:r>
              <a:rPr lang="fr-FR" dirty="0" err="1">
                <a:latin typeface="Trebuchet MS"/>
                <a:cs typeface="Trebuchet MS"/>
              </a:rPr>
              <a:t>minori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curae</a:t>
            </a:r>
            <a:r>
              <a:rPr lang="fr-FR" dirty="0">
                <a:latin typeface="Trebuchet MS"/>
                <a:cs typeface="Trebuchet MS"/>
              </a:rPr>
              <a:t> est, </a:t>
            </a:r>
            <a:r>
              <a:rPr lang="fr-FR" dirty="0" err="1">
                <a:latin typeface="Trebuchet MS"/>
                <a:cs typeface="Trebuchet MS"/>
              </a:rPr>
              <a:t>qualis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res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publica</a:t>
            </a:r>
            <a:r>
              <a:rPr lang="fr-FR" dirty="0">
                <a:latin typeface="Trebuchet MS"/>
                <a:cs typeface="Trebuchet MS"/>
              </a:rPr>
              <a:t> post mortem.</a:t>
            </a:r>
          </a:p>
        </p:txBody>
      </p:sp>
      <p:sp>
        <p:nvSpPr>
          <p:cNvPr id="11" name="TextBox 61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694603" y="3226404"/>
            <a:ext cx="8429181" cy="156555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5600" b="1" spc="0">
                <a:ln w="9071">
                  <a:solidFill>
                    <a:srgbClr val="000000">
                      <a:alpha val="25000"/>
                    </a:srgbClr>
                  </a:solidFill>
                </a:ln>
                <a:latin typeface="Trebuchet MS"/>
                <a:cs typeface="Trebuchet MS"/>
              </a:defRPr>
            </a:lvl1pPr>
          </a:lstStyle>
          <a:p>
            <a:r>
              <a:rPr lang="fr-FR" dirty="0"/>
              <a:t>PARTENARIATS ENTREPRISES PUBLIQUES</a:t>
            </a:r>
          </a:p>
        </p:txBody>
      </p:sp>
      <p:sp>
        <p:nvSpPr>
          <p:cNvPr id="12" name="LOREM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694603" y="5988379"/>
            <a:ext cx="8648394" cy="22875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>
                <a:latin typeface="Trebuchet MS"/>
                <a:cs typeface="Trebuchet MS"/>
              </a:rPr>
              <a:t>Non est </a:t>
            </a:r>
            <a:r>
              <a:rPr lang="fr-FR" dirty="0" err="1">
                <a:latin typeface="Trebuchet MS"/>
                <a:cs typeface="Trebuchet MS"/>
              </a:rPr>
              <a:t>sed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potius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supplicio</a:t>
            </a:r>
            <a:r>
              <a:rPr lang="fr-FR" dirty="0">
                <a:latin typeface="Trebuchet MS"/>
                <a:cs typeface="Trebuchet MS"/>
              </a:rPr>
              <a:t> omni </a:t>
            </a:r>
            <a:r>
              <a:rPr lang="fr-FR" dirty="0" err="1">
                <a:latin typeface="Trebuchet MS"/>
                <a:cs typeface="Trebuchet MS"/>
              </a:rPr>
              <a:t>vindicanda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est,ut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quis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concessum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putet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vel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bellum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patriae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inferentem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sequi</a:t>
            </a:r>
            <a:r>
              <a:rPr lang="fr-FR" dirty="0">
                <a:latin typeface="Trebuchet MS"/>
                <a:cs typeface="Trebuchet MS"/>
              </a:rPr>
              <a:t> quod </a:t>
            </a:r>
            <a:r>
              <a:rPr lang="fr-FR" dirty="0" err="1">
                <a:latin typeface="Trebuchet MS"/>
                <a:cs typeface="Trebuchet MS"/>
              </a:rPr>
              <a:t>quidem</a:t>
            </a:r>
            <a:r>
              <a:rPr lang="fr-FR" dirty="0">
                <a:latin typeface="Trebuchet MS"/>
                <a:cs typeface="Trebuchet MS"/>
              </a:rPr>
              <a:t>, </a:t>
            </a:r>
            <a:r>
              <a:rPr lang="fr-FR" dirty="0" err="1">
                <a:latin typeface="Trebuchet MS"/>
                <a:cs typeface="Trebuchet MS"/>
              </a:rPr>
              <a:t>vindi</a:t>
            </a:r>
            <a:r>
              <a:rPr lang="fr-FR" dirty="0">
                <a:latin typeface="Trebuchet MS"/>
                <a:cs typeface="Trebuchet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80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dè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6"/>
          <p:cNvSpPr>
            <a:spLocks noGrp="1"/>
          </p:cNvSpPr>
          <p:nvPr>
            <p:ph type="pic" idx="13"/>
          </p:nvPr>
        </p:nvSpPr>
        <p:spPr>
          <a:xfrm>
            <a:off x="3" y="1574802"/>
            <a:ext cx="11074402" cy="12141200"/>
          </a:xfrm>
          <a:prstGeom prst="rect">
            <a:avLst/>
          </a:prstGeom>
          <a:ln w="12700"/>
        </p:spPr>
        <p:txBody>
          <a:bodyPr tIns="45720" bIns="4572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25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5000"/>
    </mc:Choice>
    <mc:Fallback xmlns=""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Picture Placeholder 4"/>
          <p:cNvPicPr>
            <a:picLocks noChangeAspect="1"/>
          </p:cNvPicPr>
          <p:nvPr userDrawn="1"/>
        </p:nvPicPr>
        <p:blipFill>
          <a:blip r:embed="rId2"/>
          <a:srcRect l="1781" r="1781"/>
          <a:stretch>
            <a:fillRect/>
          </a:stretch>
        </p:blipFill>
        <p:spPr>
          <a:xfrm>
            <a:off x="0" y="2235553"/>
            <a:ext cx="15160625" cy="85280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5155" y="-43922"/>
            <a:ext cx="24472306" cy="13793788"/>
          </a:xfrm>
          <a:prstGeom prst="rect">
            <a:avLst/>
          </a:prstGeom>
        </p:spPr>
      </p:pic>
      <p:sp>
        <p:nvSpPr>
          <p:cNvPr id="18" name="TextBox 7"/>
          <p:cNvSpPr txBox="1"/>
          <p:nvPr userDrawn="1"/>
        </p:nvSpPr>
        <p:spPr>
          <a:xfrm>
            <a:off x="13647601" y="5585892"/>
            <a:ext cx="10415333" cy="1587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800" spc="-107">
                <a:ln w="5080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INDARRA</a:t>
            </a:r>
          </a:p>
        </p:txBody>
      </p:sp>
    </p:spTree>
    <p:extLst>
      <p:ext uri="{BB962C8B-B14F-4D97-AF65-F5344CB8AC3E}">
        <p14:creationId xmlns:p14="http://schemas.microsoft.com/office/powerpoint/2010/main" val="2021454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èle-1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REM IPSUM DOLOR EST ROSAR CABEAI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400895" y="11071859"/>
            <a:ext cx="11582210" cy="121776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5100" b="1" spc="-204">
                <a:ln w="4626">
                  <a:noFill/>
                </a:ln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dirty="0"/>
              <a:t>LOREM IPSUM DOLOR EST ROSAR CABEAI</a:t>
            </a:r>
          </a:p>
        </p:txBody>
      </p:sp>
    </p:spTree>
    <p:extLst>
      <p:ext uri="{BB962C8B-B14F-4D97-AF65-F5344CB8AC3E}">
        <p14:creationId xmlns:p14="http://schemas.microsoft.com/office/powerpoint/2010/main" val="2942448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èle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REM IPSUM DOLOR EST ROSAR CABEAI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400895" y="11071859"/>
            <a:ext cx="11582210" cy="121776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5100" b="1" spc="-204">
                <a:ln w="4626">
                  <a:noFill/>
                </a:ln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dirty="0"/>
              <a:t>LOREM IPSUM DOLOR EST ROSAR CABEAI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8DAC65-9F77-A640-9047-C54909BEFE5B}"/>
              </a:ext>
            </a:extLst>
          </p:cNvPr>
          <p:cNvSpPr/>
          <p:nvPr userDrawn="1"/>
        </p:nvSpPr>
        <p:spPr>
          <a:xfrm>
            <a:off x="16436898" y="0"/>
            <a:ext cx="7947102" cy="13716000"/>
          </a:xfrm>
          <a:prstGeom prst="rect">
            <a:avLst/>
          </a:prstGeom>
          <a:solidFill>
            <a:schemeClr val="tx1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72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èle-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REM IPSUM DOLOR EST ROSAR CABEAI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400895" y="11071859"/>
            <a:ext cx="11582210" cy="121776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5100" b="1" spc="-204">
                <a:ln w="4626">
                  <a:noFill/>
                </a:ln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dirty="0"/>
              <a:t>LOREM IPSUM DOLOR EST ROSAR CABEAI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A1DC7B0-D278-9247-8A03-F42846834654}"/>
              </a:ext>
            </a:extLst>
          </p:cNvPr>
          <p:cNvSpPr/>
          <p:nvPr userDrawn="1"/>
        </p:nvSpPr>
        <p:spPr>
          <a:xfrm rot="5400000">
            <a:off x="18276662" y="7613429"/>
            <a:ext cx="6583681" cy="567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8718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0"/>
          <p:cNvSpPr/>
          <p:nvPr userDrawn="1"/>
        </p:nvSpPr>
        <p:spPr>
          <a:xfrm rot="10800000" flipH="1">
            <a:off x="19285528" y="0"/>
            <a:ext cx="5098473" cy="43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5" name="LOREM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1834052" y="11486112"/>
            <a:ext cx="9144000" cy="11351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400" b="1" spc="-150">
                <a:ln w="5261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 err="1"/>
              <a:t>Quare</a:t>
            </a:r>
            <a:r>
              <a:rPr lang="fr-FR" dirty="0"/>
              <a:t> </a:t>
            </a:r>
            <a:r>
              <a:rPr lang="fr-FR" dirty="0" err="1"/>
              <a:t>talis</a:t>
            </a:r>
            <a:r>
              <a:rPr lang="fr-FR" dirty="0"/>
              <a:t> </a:t>
            </a:r>
            <a:r>
              <a:rPr lang="fr-FR" dirty="0" err="1"/>
              <a:t>improborum</a:t>
            </a:r>
            <a:r>
              <a:rPr lang="fr-FR" dirty="0"/>
              <a:t> </a:t>
            </a:r>
            <a:r>
              <a:rPr lang="fr-FR" dirty="0" err="1"/>
              <a:t>consensio</a:t>
            </a:r>
            <a:r>
              <a:rPr lang="fr-FR" dirty="0"/>
              <a:t> non modo </a:t>
            </a:r>
            <a:r>
              <a:rPr lang="fr-FR" dirty="0" err="1"/>
              <a:t>excusatione</a:t>
            </a:r>
            <a:r>
              <a:rPr lang="fr-FR" dirty="0"/>
              <a:t> </a:t>
            </a:r>
            <a:r>
              <a:rPr lang="fr-FR" dirty="0" err="1"/>
              <a:t>amicitiae</a:t>
            </a:r>
            <a:r>
              <a:rPr lang="fr-FR" dirty="0"/>
              <a:t> </a:t>
            </a:r>
            <a:r>
              <a:rPr lang="fr-FR" dirty="0" err="1"/>
              <a:t>tegenda</a:t>
            </a:r>
            <a:r>
              <a:rPr lang="fr-FR" dirty="0"/>
              <a:t> non est </a:t>
            </a:r>
            <a:r>
              <a:rPr lang="fr-FR" dirty="0" err="1"/>
              <a:t>sed</a:t>
            </a:r>
            <a:r>
              <a:rPr lang="fr-FR" dirty="0"/>
              <a:t> 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1090604" y="0"/>
            <a:ext cx="9086331" cy="13716002"/>
          </a:xfrm>
          <a:custGeom>
            <a:avLst/>
            <a:gdLst>
              <a:gd name="connsiteX0" fmla="*/ 0 w 9045135"/>
              <a:gd name="connsiteY0" fmla="*/ 0 h 13716002"/>
              <a:gd name="connsiteX1" fmla="*/ 9045135 w 9045135"/>
              <a:gd name="connsiteY1" fmla="*/ 0 h 13716002"/>
              <a:gd name="connsiteX2" fmla="*/ 9045135 w 9045135"/>
              <a:gd name="connsiteY2" fmla="*/ 13716002 h 13716002"/>
              <a:gd name="connsiteX3" fmla="*/ 0 w 9045135"/>
              <a:gd name="connsiteY3" fmla="*/ 13716002 h 13716002"/>
              <a:gd name="connsiteX4" fmla="*/ 0 w 9045135"/>
              <a:gd name="connsiteY4" fmla="*/ 0 h 13716002"/>
              <a:gd name="connsiteX0" fmla="*/ 0 w 9045135"/>
              <a:gd name="connsiteY0" fmla="*/ 16933 h 13732935"/>
              <a:gd name="connsiteX1" fmla="*/ 5818197 w 9045135"/>
              <a:gd name="connsiteY1" fmla="*/ 0 h 13732935"/>
              <a:gd name="connsiteX2" fmla="*/ 9045135 w 9045135"/>
              <a:gd name="connsiteY2" fmla="*/ 16933 h 13732935"/>
              <a:gd name="connsiteX3" fmla="*/ 9045135 w 9045135"/>
              <a:gd name="connsiteY3" fmla="*/ 13732935 h 13732935"/>
              <a:gd name="connsiteX4" fmla="*/ 0 w 9045135"/>
              <a:gd name="connsiteY4" fmla="*/ 13732935 h 13732935"/>
              <a:gd name="connsiteX5" fmla="*/ 0 w 9045135"/>
              <a:gd name="connsiteY5" fmla="*/ 16933 h 13732935"/>
              <a:gd name="connsiteX0" fmla="*/ 0 w 9052464"/>
              <a:gd name="connsiteY0" fmla="*/ 16933 h 13732935"/>
              <a:gd name="connsiteX1" fmla="*/ 5818197 w 9052464"/>
              <a:gd name="connsiteY1" fmla="*/ 0 h 13732935"/>
              <a:gd name="connsiteX2" fmla="*/ 9045135 w 9052464"/>
              <a:gd name="connsiteY2" fmla="*/ 16933 h 13732935"/>
              <a:gd name="connsiteX3" fmla="*/ 9052464 w 9052464"/>
              <a:gd name="connsiteY3" fmla="*/ 5215467 h 13732935"/>
              <a:gd name="connsiteX4" fmla="*/ 9045135 w 9052464"/>
              <a:gd name="connsiteY4" fmla="*/ 13732935 h 13732935"/>
              <a:gd name="connsiteX5" fmla="*/ 0 w 9052464"/>
              <a:gd name="connsiteY5" fmla="*/ 13732935 h 13732935"/>
              <a:gd name="connsiteX6" fmla="*/ 0 w 9052464"/>
              <a:gd name="connsiteY6" fmla="*/ 16933 h 13732935"/>
              <a:gd name="connsiteX0" fmla="*/ 0 w 9052464"/>
              <a:gd name="connsiteY0" fmla="*/ 16933 h 13732935"/>
              <a:gd name="connsiteX1" fmla="*/ 5818197 w 9052464"/>
              <a:gd name="connsiteY1" fmla="*/ 0 h 13732935"/>
              <a:gd name="connsiteX2" fmla="*/ 7470335 w 9052464"/>
              <a:gd name="connsiteY2" fmla="*/ 2726266 h 13732935"/>
              <a:gd name="connsiteX3" fmla="*/ 9052464 w 9052464"/>
              <a:gd name="connsiteY3" fmla="*/ 5215467 h 13732935"/>
              <a:gd name="connsiteX4" fmla="*/ 9045135 w 9052464"/>
              <a:gd name="connsiteY4" fmla="*/ 13732935 h 13732935"/>
              <a:gd name="connsiteX5" fmla="*/ 0 w 9052464"/>
              <a:gd name="connsiteY5" fmla="*/ 13732935 h 13732935"/>
              <a:gd name="connsiteX6" fmla="*/ 0 w 9052464"/>
              <a:gd name="connsiteY6" fmla="*/ 16933 h 13732935"/>
              <a:gd name="connsiteX0" fmla="*/ 0 w 9069397"/>
              <a:gd name="connsiteY0" fmla="*/ 16933 h 13732935"/>
              <a:gd name="connsiteX1" fmla="*/ 5818197 w 9069397"/>
              <a:gd name="connsiteY1" fmla="*/ 0 h 13732935"/>
              <a:gd name="connsiteX2" fmla="*/ 7470335 w 9069397"/>
              <a:gd name="connsiteY2" fmla="*/ 2726266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69397"/>
              <a:gd name="connsiteY0" fmla="*/ 16933 h 13732935"/>
              <a:gd name="connsiteX1" fmla="*/ 5818197 w 9069397"/>
              <a:gd name="connsiteY1" fmla="*/ 0 h 13732935"/>
              <a:gd name="connsiteX2" fmla="*/ 7233268 w 9069397"/>
              <a:gd name="connsiteY2" fmla="*/ 1794932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69397"/>
              <a:gd name="connsiteY0" fmla="*/ 16933 h 13732935"/>
              <a:gd name="connsiteX1" fmla="*/ 5818197 w 9069397"/>
              <a:gd name="connsiteY1" fmla="*/ 0 h 13732935"/>
              <a:gd name="connsiteX2" fmla="*/ 7233268 w 9069397"/>
              <a:gd name="connsiteY2" fmla="*/ 1794932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69397"/>
              <a:gd name="connsiteY0" fmla="*/ 16933 h 13732935"/>
              <a:gd name="connsiteX1" fmla="*/ 5818197 w 9069397"/>
              <a:gd name="connsiteY1" fmla="*/ 0 h 13732935"/>
              <a:gd name="connsiteX2" fmla="*/ 7267135 w 9069397"/>
              <a:gd name="connsiteY2" fmla="*/ 1981199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69397"/>
              <a:gd name="connsiteY0" fmla="*/ 16933 h 13732935"/>
              <a:gd name="connsiteX1" fmla="*/ 5818197 w 9069397"/>
              <a:gd name="connsiteY1" fmla="*/ 0 h 13732935"/>
              <a:gd name="connsiteX2" fmla="*/ 7436468 w 9069397"/>
              <a:gd name="connsiteY2" fmla="*/ 2150533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69397"/>
              <a:gd name="connsiteY0" fmla="*/ 16933 h 13732935"/>
              <a:gd name="connsiteX1" fmla="*/ 3972463 w 9069397"/>
              <a:gd name="connsiteY1" fmla="*/ 0 h 13732935"/>
              <a:gd name="connsiteX2" fmla="*/ 7436468 w 9069397"/>
              <a:gd name="connsiteY2" fmla="*/ 2150533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69397"/>
              <a:gd name="connsiteY0" fmla="*/ 16933 h 13732935"/>
              <a:gd name="connsiteX1" fmla="*/ 3972463 w 9069397"/>
              <a:gd name="connsiteY1" fmla="*/ 0 h 13732935"/>
              <a:gd name="connsiteX2" fmla="*/ 6606735 w 9069397"/>
              <a:gd name="connsiteY2" fmla="*/ 2116667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86331"/>
              <a:gd name="connsiteY0" fmla="*/ 16933 h 13732935"/>
              <a:gd name="connsiteX1" fmla="*/ 3972463 w 9086331"/>
              <a:gd name="connsiteY1" fmla="*/ 0 h 13732935"/>
              <a:gd name="connsiteX2" fmla="*/ 6606735 w 9086331"/>
              <a:gd name="connsiteY2" fmla="*/ 2116667 h 13732935"/>
              <a:gd name="connsiteX3" fmla="*/ 9086331 w 9086331"/>
              <a:gd name="connsiteY3" fmla="*/ 4216400 h 13732935"/>
              <a:gd name="connsiteX4" fmla="*/ 9045135 w 9086331"/>
              <a:gd name="connsiteY4" fmla="*/ 13732935 h 13732935"/>
              <a:gd name="connsiteX5" fmla="*/ 0 w 9086331"/>
              <a:gd name="connsiteY5" fmla="*/ 13732935 h 13732935"/>
              <a:gd name="connsiteX6" fmla="*/ 0 w 9086331"/>
              <a:gd name="connsiteY6" fmla="*/ 16933 h 13732935"/>
              <a:gd name="connsiteX0" fmla="*/ 0 w 9086331"/>
              <a:gd name="connsiteY0" fmla="*/ 16933 h 13732935"/>
              <a:gd name="connsiteX1" fmla="*/ 3972463 w 9086331"/>
              <a:gd name="connsiteY1" fmla="*/ 0 h 13732935"/>
              <a:gd name="connsiteX2" fmla="*/ 6606735 w 9086331"/>
              <a:gd name="connsiteY2" fmla="*/ 2116667 h 13732935"/>
              <a:gd name="connsiteX3" fmla="*/ 9086331 w 9086331"/>
              <a:gd name="connsiteY3" fmla="*/ 4216400 h 13732935"/>
              <a:gd name="connsiteX4" fmla="*/ 9045135 w 9086331"/>
              <a:gd name="connsiteY4" fmla="*/ 13732935 h 13732935"/>
              <a:gd name="connsiteX5" fmla="*/ 0 w 9086331"/>
              <a:gd name="connsiteY5" fmla="*/ 13732935 h 13732935"/>
              <a:gd name="connsiteX6" fmla="*/ 0 w 9086331"/>
              <a:gd name="connsiteY6" fmla="*/ 16933 h 13732935"/>
              <a:gd name="connsiteX0" fmla="*/ 0 w 9086331"/>
              <a:gd name="connsiteY0" fmla="*/ 16933 h 13732935"/>
              <a:gd name="connsiteX1" fmla="*/ 3972463 w 9086331"/>
              <a:gd name="connsiteY1" fmla="*/ 0 h 13732935"/>
              <a:gd name="connsiteX2" fmla="*/ 6606735 w 9086331"/>
              <a:gd name="connsiteY2" fmla="*/ 2116667 h 13732935"/>
              <a:gd name="connsiteX3" fmla="*/ 9086331 w 9086331"/>
              <a:gd name="connsiteY3" fmla="*/ 4216400 h 13732935"/>
              <a:gd name="connsiteX4" fmla="*/ 9045135 w 9086331"/>
              <a:gd name="connsiteY4" fmla="*/ 13732935 h 13732935"/>
              <a:gd name="connsiteX5" fmla="*/ 0 w 9086331"/>
              <a:gd name="connsiteY5" fmla="*/ 13732935 h 13732935"/>
              <a:gd name="connsiteX6" fmla="*/ 0 w 9086331"/>
              <a:gd name="connsiteY6" fmla="*/ 16933 h 13732935"/>
              <a:gd name="connsiteX0" fmla="*/ 0 w 9086331"/>
              <a:gd name="connsiteY0" fmla="*/ 0 h 13716002"/>
              <a:gd name="connsiteX1" fmla="*/ 4141797 w 9086331"/>
              <a:gd name="connsiteY1" fmla="*/ 1 h 13716002"/>
              <a:gd name="connsiteX2" fmla="*/ 6606735 w 9086331"/>
              <a:gd name="connsiteY2" fmla="*/ 2099734 h 13716002"/>
              <a:gd name="connsiteX3" fmla="*/ 9086331 w 9086331"/>
              <a:gd name="connsiteY3" fmla="*/ 4199467 h 13716002"/>
              <a:gd name="connsiteX4" fmla="*/ 9045135 w 9086331"/>
              <a:gd name="connsiteY4" fmla="*/ 13716002 h 13716002"/>
              <a:gd name="connsiteX5" fmla="*/ 0 w 9086331"/>
              <a:gd name="connsiteY5" fmla="*/ 13716002 h 13716002"/>
              <a:gd name="connsiteX6" fmla="*/ 0 w 9086331"/>
              <a:gd name="connsiteY6" fmla="*/ 0 h 137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6331" h="13716002">
                <a:moveTo>
                  <a:pt x="0" y="0"/>
                </a:moveTo>
                <a:lnTo>
                  <a:pt x="4141797" y="1"/>
                </a:lnTo>
                <a:lnTo>
                  <a:pt x="6606735" y="2099734"/>
                </a:lnTo>
                <a:cubicBezTo>
                  <a:pt x="8573445" y="3804358"/>
                  <a:pt x="7898555" y="3222978"/>
                  <a:pt x="9086331" y="4199467"/>
                </a:cubicBezTo>
                <a:cubicBezTo>
                  <a:pt x="9078244" y="7286979"/>
                  <a:pt x="9053222" y="10628490"/>
                  <a:pt x="9045135" y="13716002"/>
                </a:cubicBezTo>
                <a:lnTo>
                  <a:pt x="0" y="137160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45719" bIns="45719"/>
          <a:lstStyle>
            <a:lvl1pPr marL="0" indent="0">
              <a:buNone/>
              <a:defRPr/>
            </a:lvl1pPr>
          </a:lstStyle>
          <a:p>
            <a:endParaRPr dirty="0"/>
          </a:p>
        </p:txBody>
      </p:sp>
      <p:sp>
        <p:nvSpPr>
          <p:cNvPr id="7" name="TextBox 61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1741666" y="4307547"/>
            <a:ext cx="11304597" cy="50270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20000" b="1" spc="-300">
                <a:ln w="9071">
                  <a:solidFill>
                    <a:srgbClr val="000000">
                      <a:alpha val="25000"/>
                    </a:srgbClr>
                  </a:solidFill>
                </a:ln>
                <a:latin typeface="Trebuchet MS"/>
                <a:cs typeface="Trebuchet MS"/>
              </a:defRPr>
            </a:lvl1pPr>
          </a:lstStyle>
          <a:p>
            <a:r>
              <a:rPr lang="fr-FR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36346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32EAA-3133-CF49-9F57-83983B90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E6FC8E-08FB-5E43-91A0-210783D2C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4A1C1-3AA3-2947-B5D3-5E76EDBE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3172-D2D0-7B4C-93B7-6255C83AC0EE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33D1E-3F3F-8448-9322-BD58B7D6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AA6B08-47B8-844A-B0EF-D930E12B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89866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0"/>
          <p:cNvSpPr/>
          <p:nvPr userDrawn="1"/>
        </p:nvSpPr>
        <p:spPr>
          <a:xfrm>
            <a:off x="19301403" y="9324975"/>
            <a:ext cx="5098473" cy="43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0" y="1574800"/>
            <a:ext cx="11074399" cy="12141202"/>
          </a:xfrm>
          <a:custGeom>
            <a:avLst/>
            <a:gdLst>
              <a:gd name="connsiteX0" fmla="*/ 0 w 11074399"/>
              <a:gd name="connsiteY0" fmla="*/ 0 h 12141202"/>
              <a:gd name="connsiteX1" fmla="*/ 11074399 w 11074399"/>
              <a:gd name="connsiteY1" fmla="*/ 0 h 12141202"/>
              <a:gd name="connsiteX2" fmla="*/ 11074399 w 11074399"/>
              <a:gd name="connsiteY2" fmla="*/ 12141202 h 12141202"/>
              <a:gd name="connsiteX3" fmla="*/ 0 w 11074399"/>
              <a:gd name="connsiteY3" fmla="*/ 12141202 h 12141202"/>
              <a:gd name="connsiteX4" fmla="*/ 0 w 11074399"/>
              <a:gd name="connsiteY4" fmla="*/ 0 h 12141202"/>
              <a:gd name="connsiteX0" fmla="*/ 0 w 11074399"/>
              <a:gd name="connsiteY0" fmla="*/ 0 h 12141202"/>
              <a:gd name="connsiteX1" fmla="*/ 11074399 w 11074399"/>
              <a:gd name="connsiteY1" fmla="*/ 0 h 12141202"/>
              <a:gd name="connsiteX2" fmla="*/ 11023600 w 11074399"/>
              <a:gd name="connsiteY2" fmla="*/ 4656667 h 12141202"/>
              <a:gd name="connsiteX3" fmla="*/ 11074399 w 11074399"/>
              <a:gd name="connsiteY3" fmla="*/ 12141202 h 12141202"/>
              <a:gd name="connsiteX4" fmla="*/ 0 w 11074399"/>
              <a:gd name="connsiteY4" fmla="*/ 12141202 h 12141202"/>
              <a:gd name="connsiteX5" fmla="*/ 0 w 11074399"/>
              <a:gd name="connsiteY5" fmla="*/ 0 h 12141202"/>
              <a:gd name="connsiteX0" fmla="*/ 0 w 11074399"/>
              <a:gd name="connsiteY0" fmla="*/ 0 h 12141202"/>
              <a:gd name="connsiteX1" fmla="*/ 8212666 w 11074399"/>
              <a:gd name="connsiteY1" fmla="*/ 2489200 h 12141202"/>
              <a:gd name="connsiteX2" fmla="*/ 11023600 w 11074399"/>
              <a:gd name="connsiteY2" fmla="*/ 4656667 h 12141202"/>
              <a:gd name="connsiteX3" fmla="*/ 11074399 w 11074399"/>
              <a:gd name="connsiteY3" fmla="*/ 12141202 h 12141202"/>
              <a:gd name="connsiteX4" fmla="*/ 0 w 11074399"/>
              <a:gd name="connsiteY4" fmla="*/ 12141202 h 12141202"/>
              <a:gd name="connsiteX5" fmla="*/ 0 w 11074399"/>
              <a:gd name="connsiteY5" fmla="*/ 0 h 12141202"/>
              <a:gd name="connsiteX0" fmla="*/ 0 w 11074399"/>
              <a:gd name="connsiteY0" fmla="*/ 0 h 12141202"/>
              <a:gd name="connsiteX1" fmla="*/ 3860799 w 11074399"/>
              <a:gd name="connsiteY1" fmla="*/ 1964266 h 12141202"/>
              <a:gd name="connsiteX2" fmla="*/ 11023600 w 11074399"/>
              <a:gd name="connsiteY2" fmla="*/ 4656667 h 12141202"/>
              <a:gd name="connsiteX3" fmla="*/ 11074399 w 11074399"/>
              <a:gd name="connsiteY3" fmla="*/ 12141202 h 12141202"/>
              <a:gd name="connsiteX4" fmla="*/ 0 w 11074399"/>
              <a:gd name="connsiteY4" fmla="*/ 12141202 h 12141202"/>
              <a:gd name="connsiteX5" fmla="*/ 0 w 11074399"/>
              <a:gd name="connsiteY5" fmla="*/ 0 h 12141202"/>
              <a:gd name="connsiteX0" fmla="*/ 0 w 11074399"/>
              <a:gd name="connsiteY0" fmla="*/ 0 h 12141202"/>
              <a:gd name="connsiteX1" fmla="*/ 6231465 w 11074399"/>
              <a:gd name="connsiteY1" fmla="*/ 33866 h 12141202"/>
              <a:gd name="connsiteX2" fmla="*/ 11023600 w 11074399"/>
              <a:gd name="connsiteY2" fmla="*/ 4656667 h 12141202"/>
              <a:gd name="connsiteX3" fmla="*/ 11074399 w 11074399"/>
              <a:gd name="connsiteY3" fmla="*/ 12141202 h 12141202"/>
              <a:gd name="connsiteX4" fmla="*/ 0 w 11074399"/>
              <a:gd name="connsiteY4" fmla="*/ 12141202 h 12141202"/>
              <a:gd name="connsiteX5" fmla="*/ 0 w 11074399"/>
              <a:gd name="connsiteY5" fmla="*/ 0 h 12141202"/>
              <a:gd name="connsiteX0" fmla="*/ 0 w 11074399"/>
              <a:gd name="connsiteY0" fmla="*/ 0 h 12141202"/>
              <a:gd name="connsiteX1" fmla="*/ 6231465 w 11074399"/>
              <a:gd name="connsiteY1" fmla="*/ 33866 h 12141202"/>
              <a:gd name="connsiteX2" fmla="*/ 11006667 w 11074399"/>
              <a:gd name="connsiteY2" fmla="*/ 4182533 h 12141202"/>
              <a:gd name="connsiteX3" fmla="*/ 11074399 w 11074399"/>
              <a:gd name="connsiteY3" fmla="*/ 12141202 h 12141202"/>
              <a:gd name="connsiteX4" fmla="*/ 0 w 11074399"/>
              <a:gd name="connsiteY4" fmla="*/ 12141202 h 12141202"/>
              <a:gd name="connsiteX5" fmla="*/ 0 w 11074399"/>
              <a:gd name="connsiteY5" fmla="*/ 0 h 1214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399" h="12141202">
                <a:moveTo>
                  <a:pt x="0" y="0"/>
                </a:moveTo>
                <a:lnTo>
                  <a:pt x="6231465" y="33866"/>
                </a:lnTo>
                <a:lnTo>
                  <a:pt x="11006667" y="4182533"/>
                </a:lnTo>
                <a:lnTo>
                  <a:pt x="11074399" y="12141202"/>
                </a:lnTo>
                <a:lnTo>
                  <a:pt x="0" y="121412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45719" bIns="45719"/>
          <a:lstStyle>
            <a:lvl1pPr marL="0" indent="0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1183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0"/>
          <p:cNvSpPr/>
          <p:nvPr userDrawn="1"/>
        </p:nvSpPr>
        <p:spPr>
          <a:xfrm rot="10800000" flipH="1">
            <a:off x="19285528" y="0"/>
            <a:ext cx="5098473" cy="43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5" name="TextBox 61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1728910" y="4520046"/>
            <a:ext cx="11029903" cy="155170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2100" b="1" spc="-363">
                <a:ln w="10976">
                  <a:solidFill>
                    <a:srgbClr val="000000">
                      <a:alpha val="25000"/>
                    </a:srgbClr>
                  </a:solidFill>
                </a:ln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fr-FR" dirty="0"/>
              <a:t>LOREM</a:t>
            </a:r>
          </a:p>
        </p:txBody>
      </p:sp>
      <p:sp>
        <p:nvSpPr>
          <p:cNvPr id="6" name="putet amicum vel bellum patriae inferentem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1705997" y="11249659"/>
            <a:ext cx="10286864" cy="81560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100" b="1" spc="-164">
                <a:ln w="3719">
                  <a:noFill/>
                </a:ln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fr-FR" dirty="0" err="1"/>
              <a:t>putet</a:t>
            </a:r>
            <a:r>
              <a:rPr lang="fr-FR" dirty="0"/>
              <a:t> </a:t>
            </a:r>
            <a:r>
              <a:rPr lang="fr-FR" dirty="0" err="1"/>
              <a:t>amicum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bellum</a:t>
            </a:r>
            <a:r>
              <a:rPr lang="fr-FR" dirty="0"/>
              <a:t> </a:t>
            </a:r>
            <a:r>
              <a:rPr lang="fr-FR" dirty="0" err="1"/>
              <a:t>patriae</a:t>
            </a:r>
            <a:r>
              <a:rPr lang="fr-FR" dirty="0"/>
              <a:t> </a:t>
            </a:r>
            <a:r>
              <a:rPr lang="fr-FR" dirty="0" err="1"/>
              <a:t>inferentem</a:t>
            </a:r>
            <a:endParaRPr lang="fr-FR" dirty="0"/>
          </a:p>
        </p:txBody>
      </p:sp>
      <p:sp>
        <p:nvSpPr>
          <p:cNvPr id="7" name="putet amicum vel bellum patriae inferentem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1655198" y="6711521"/>
            <a:ext cx="10984669" cy="44165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dirty="0" err="1">
                <a:latin typeface="Trebuchet MS"/>
                <a:cs typeface="Trebuchet MS"/>
              </a:rPr>
              <a:t>Quare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improborum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consensio</a:t>
            </a:r>
            <a:r>
              <a:rPr lang="fr-FR" dirty="0">
                <a:latin typeface="Trebuchet MS"/>
                <a:cs typeface="Trebuchet MS"/>
              </a:rPr>
              <a:t> non modo </a:t>
            </a:r>
            <a:r>
              <a:rPr lang="fr-FR" dirty="0" err="1">
                <a:latin typeface="Trebuchet MS"/>
                <a:cs typeface="Trebuchet MS"/>
              </a:rPr>
              <a:t>excusatione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amicitiae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tegenda</a:t>
            </a:r>
            <a:r>
              <a:rPr lang="fr-FR" dirty="0">
                <a:latin typeface="Trebuchet MS"/>
                <a:cs typeface="Trebuchet MS"/>
              </a:rPr>
              <a:t> non est </a:t>
            </a:r>
            <a:r>
              <a:rPr lang="fr-FR" dirty="0" err="1">
                <a:latin typeface="Trebuchet MS"/>
                <a:cs typeface="Trebuchet MS"/>
              </a:rPr>
              <a:t>sed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potius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supplicio</a:t>
            </a:r>
            <a:r>
              <a:rPr lang="fr-FR" dirty="0">
                <a:latin typeface="Trebuchet MS"/>
                <a:cs typeface="Trebuchet MS"/>
              </a:rPr>
              <a:t> omni </a:t>
            </a:r>
            <a:r>
              <a:rPr lang="fr-FR" dirty="0" err="1">
                <a:latin typeface="Trebuchet MS"/>
                <a:cs typeface="Trebuchet MS"/>
              </a:rPr>
              <a:t>vindicanda</a:t>
            </a:r>
            <a:r>
              <a:rPr lang="fr-FR" dirty="0">
                <a:latin typeface="Trebuchet MS"/>
                <a:cs typeface="Trebuchet MS"/>
              </a:rPr>
              <a:t> est,</a:t>
            </a:r>
            <a:br>
              <a:rPr lang="fr-FR" dirty="0">
                <a:latin typeface="Trebuchet MS"/>
                <a:cs typeface="Trebuchet MS"/>
              </a:rPr>
            </a:br>
            <a:r>
              <a:rPr lang="fr-FR" dirty="0">
                <a:latin typeface="Trebuchet MS"/>
                <a:cs typeface="Trebuchet MS"/>
              </a:rPr>
              <a:t>ut ne </a:t>
            </a:r>
            <a:r>
              <a:rPr lang="fr-FR" dirty="0" err="1">
                <a:latin typeface="Trebuchet MS"/>
                <a:cs typeface="Trebuchet MS"/>
              </a:rPr>
              <a:t>quis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concessum</a:t>
            </a:r>
            <a:r>
              <a:rPr lang="fr-FR" dirty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half" idx="18"/>
          </p:nvPr>
        </p:nvSpPr>
        <p:spPr>
          <a:xfrm>
            <a:off x="1090604" y="0"/>
            <a:ext cx="9086331" cy="13716002"/>
          </a:xfrm>
          <a:custGeom>
            <a:avLst/>
            <a:gdLst>
              <a:gd name="connsiteX0" fmla="*/ 0 w 9045135"/>
              <a:gd name="connsiteY0" fmla="*/ 0 h 13716002"/>
              <a:gd name="connsiteX1" fmla="*/ 9045135 w 9045135"/>
              <a:gd name="connsiteY1" fmla="*/ 0 h 13716002"/>
              <a:gd name="connsiteX2" fmla="*/ 9045135 w 9045135"/>
              <a:gd name="connsiteY2" fmla="*/ 13716002 h 13716002"/>
              <a:gd name="connsiteX3" fmla="*/ 0 w 9045135"/>
              <a:gd name="connsiteY3" fmla="*/ 13716002 h 13716002"/>
              <a:gd name="connsiteX4" fmla="*/ 0 w 9045135"/>
              <a:gd name="connsiteY4" fmla="*/ 0 h 13716002"/>
              <a:gd name="connsiteX0" fmla="*/ 0 w 9045135"/>
              <a:gd name="connsiteY0" fmla="*/ 16933 h 13732935"/>
              <a:gd name="connsiteX1" fmla="*/ 5818197 w 9045135"/>
              <a:gd name="connsiteY1" fmla="*/ 0 h 13732935"/>
              <a:gd name="connsiteX2" fmla="*/ 9045135 w 9045135"/>
              <a:gd name="connsiteY2" fmla="*/ 16933 h 13732935"/>
              <a:gd name="connsiteX3" fmla="*/ 9045135 w 9045135"/>
              <a:gd name="connsiteY3" fmla="*/ 13732935 h 13732935"/>
              <a:gd name="connsiteX4" fmla="*/ 0 w 9045135"/>
              <a:gd name="connsiteY4" fmla="*/ 13732935 h 13732935"/>
              <a:gd name="connsiteX5" fmla="*/ 0 w 9045135"/>
              <a:gd name="connsiteY5" fmla="*/ 16933 h 13732935"/>
              <a:gd name="connsiteX0" fmla="*/ 0 w 9052464"/>
              <a:gd name="connsiteY0" fmla="*/ 16933 h 13732935"/>
              <a:gd name="connsiteX1" fmla="*/ 5818197 w 9052464"/>
              <a:gd name="connsiteY1" fmla="*/ 0 h 13732935"/>
              <a:gd name="connsiteX2" fmla="*/ 9045135 w 9052464"/>
              <a:gd name="connsiteY2" fmla="*/ 16933 h 13732935"/>
              <a:gd name="connsiteX3" fmla="*/ 9052464 w 9052464"/>
              <a:gd name="connsiteY3" fmla="*/ 5215467 h 13732935"/>
              <a:gd name="connsiteX4" fmla="*/ 9045135 w 9052464"/>
              <a:gd name="connsiteY4" fmla="*/ 13732935 h 13732935"/>
              <a:gd name="connsiteX5" fmla="*/ 0 w 9052464"/>
              <a:gd name="connsiteY5" fmla="*/ 13732935 h 13732935"/>
              <a:gd name="connsiteX6" fmla="*/ 0 w 9052464"/>
              <a:gd name="connsiteY6" fmla="*/ 16933 h 13732935"/>
              <a:gd name="connsiteX0" fmla="*/ 0 w 9052464"/>
              <a:gd name="connsiteY0" fmla="*/ 16933 h 13732935"/>
              <a:gd name="connsiteX1" fmla="*/ 5818197 w 9052464"/>
              <a:gd name="connsiteY1" fmla="*/ 0 h 13732935"/>
              <a:gd name="connsiteX2" fmla="*/ 7470335 w 9052464"/>
              <a:gd name="connsiteY2" fmla="*/ 2726266 h 13732935"/>
              <a:gd name="connsiteX3" fmla="*/ 9052464 w 9052464"/>
              <a:gd name="connsiteY3" fmla="*/ 5215467 h 13732935"/>
              <a:gd name="connsiteX4" fmla="*/ 9045135 w 9052464"/>
              <a:gd name="connsiteY4" fmla="*/ 13732935 h 13732935"/>
              <a:gd name="connsiteX5" fmla="*/ 0 w 9052464"/>
              <a:gd name="connsiteY5" fmla="*/ 13732935 h 13732935"/>
              <a:gd name="connsiteX6" fmla="*/ 0 w 9052464"/>
              <a:gd name="connsiteY6" fmla="*/ 16933 h 13732935"/>
              <a:gd name="connsiteX0" fmla="*/ 0 w 9069397"/>
              <a:gd name="connsiteY0" fmla="*/ 16933 h 13732935"/>
              <a:gd name="connsiteX1" fmla="*/ 5818197 w 9069397"/>
              <a:gd name="connsiteY1" fmla="*/ 0 h 13732935"/>
              <a:gd name="connsiteX2" fmla="*/ 7470335 w 9069397"/>
              <a:gd name="connsiteY2" fmla="*/ 2726266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69397"/>
              <a:gd name="connsiteY0" fmla="*/ 16933 h 13732935"/>
              <a:gd name="connsiteX1" fmla="*/ 5818197 w 9069397"/>
              <a:gd name="connsiteY1" fmla="*/ 0 h 13732935"/>
              <a:gd name="connsiteX2" fmla="*/ 7233268 w 9069397"/>
              <a:gd name="connsiteY2" fmla="*/ 1794932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69397"/>
              <a:gd name="connsiteY0" fmla="*/ 16933 h 13732935"/>
              <a:gd name="connsiteX1" fmla="*/ 5818197 w 9069397"/>
              <a:gd name="connsiteY1" fmla="*/ 0 h 13732935"/>
              <a:gd name="connsiteX2" fmla="*/ 7233268 w 9069397"/>
              <a:gd name="connsiteY2" fmla="*/ 1794932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69397"/>
              <a:gd name="connsiteY0" fmla="*/ 16933 h 13732935"/>
              <a:gd name="connsiteX1" fmla="*/ 5818197 w 9069397"/>
              <a:gd name="connsiteY1" fmla="*/ 0 h 13732935"/>
              <a:gd name="connsiteX2" fmla="*/ 7267135 w 9069397"/>
              <a:gd name="connsiteY2" fmla="*/ 1981199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69397"/>
              <a:gd name="connsiteY0" fmla="*/ 16933 h 13732935"/>
              <a:gd name="connsiteX1" fmla="*/ 5818197 w 9069397"/>
              <a:gd name="connsiteY1" fmla="*/ 0 h 13732935"/>
              <a:gd name="connsiteX2" fmla="*/ 7436468 w 9069397"/>
              <a:gd name="connsiteY2" fmla="*/ 2150533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69397"/>
              <a:gd name="connsiteY0" fmla="*/ 16933 h 13732935"/>
              <a:gd name="connsiteX1" fmla="*/ 3972463 w 9069397"/>
              <a:gd name="connsiteY1" fmla="*/ 0 h 13732935"/>
              <a:gd name="connsiteX2" fmla="*/ 7436468 w 9069397"/>
              <a:gd name="connsiteY2" fmla="*/ 2150533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69397"/>
              <a:gd name="connsiteY0" fmla="*/ 16933 h 13732935"/>
              <a:gd name="connsiteX1" fmla="*/ 3972463 w 9069397"/>
              <a:gd name="connsiteY1" fmla="*/ 0 h 13732935"/>
              <a:gd name="connsiteX2" fmla="*/ 6606735 w 9069397"/>
              <a:gd name="connsiteY2" fmla="*/ 2116667 h 13732935"/>
              <a:gd name="connsiteX3" fmla="*/ 9069397 w 9069397"/>
              <a:gd name="connsiteY3" fmla="*/ 4470400 h 13732935"/>
              <a:gd name="connsiteX4" fmla="*/ 9045135 w 9069397"/>
              <a:gd name="connsiteY4" fmla="*/ 13732935 h 13732935"/>
              <a:gd name="connsiteX5" fmla="*/ 0 w 9069397"/>
              <a:gd name="connsiteY5" fmla="*/ 13732935 h 13732935"/>
              <a:gd name="connsiteX6" fmla="*/ 0 w 9069397"/>
              <a:gd name="connsiteY6" fmla="*/ 16933 h 13732935"/>
              <a:gd name="connsiteX0" fmla="*/ 0 w 9086331"/>
              <a:gd name="connsiteY0" fmla="*/ 16933 h 13732935"/>
              <a:gd name="connsiteX1" fmla="*/ 3972463 w 9086331"/>
              <a:gd name="connsiteY1" fmla="*/ 0 h 13732935"/>
              <a:gd name="connsiteX2" fmla="*/ 6606735 w 9086331"/>
              <a:gd name="connsiteY2" fmla="*/ 2116667 h 13732935"/>
              <a:gd name="connsiteX3" fmla="*/ 9086331 w 9086331"/>
              <a:gd name="connsiteY3" fmla="*/ 4216400 h 13732935"/>
              <a:gd name="connsiteX4" fmla="*/ 9045135 w 9086331"/>
              <a:gd name="connsiteY4" fmla="*/ 13732935 h 13732935"/>
              <a:gd name="connsiteX5" fmla="*/ 0 w 9086331"/>
              <a:gd name="connsiteY5" fmla="*/ 13732935 h 13732935"/>
              <a:gd name="connsiteX6" fmla="*/ 0 w 9086331"/>
              <a:gd name="connsiteY6" fmla="*/ 16933 h 13732935"/>
              <a:gd name="connsiteX0" fmla="*/ 0 w 9086331"/>
              <a:gd name="connsiteY0" fmla="*/ 16933 h 13732935"/>
              <a:gd name="connsiteX1" fmla="*/ 3972463 w 9086331"/>
              <a:gd name="connsiteY1" fmla="*/ 0 h 13732935"/>
              <a:gd name="connsiteX2" fmla="*/ 6606735 w 9086331"/>
              <a:gd name="connsiteY2" fmla="*/ 2116667 h 13732935"/>
              <a:gd name="connsiteX3" fmla="*/ 9086331 w 9086331"/>
              <a:gd name="connsiteY3" fmla="*/ 4216400 h 13732935"/>
              <a:gd name="connsiteX4" fmla="*/ 9045135 w 9086331"/>
              <a:gd name="connsiteY4" fmla="*/ 13732935 h 13732935"/>
              <a:gd name="connsiteX5" fmla="*/ 0 w 9086331"/>
              <a:gd name="connsiteY5" fmla="*/ 13732935 h 13732935"/>
              <a:gd name="connsiteX6" fmla="*/ 0 w 9086331"/>
              <a:gd name="connsiteY6" fmla="*/ 16933 h 13732935"/>
              <a:gd name="connsiteX0" fmla="*/ 0 w 9086331"/>
              <a:gd name="connsiteY0" fmla="*/ 16933 h 13732935"/>
              <a:gd name="connsiteX1" fmla="*/ 3972463 w 9086331"/>
              <a:gd name="connsiteY1" fmla="*/ 0 h 13732935"/>
              <a:gd name="connsiteX2" fmla="*/ 6606735 w 9086331"/>
              <a:gd name="connsiteY2" fmla="*/ 2116667 h 13732935"/>
              <a:gd name="connsiteX3" fmla="*/ 9086331 w 9086331"/>
              <a:gd name="connsiteY3" fmla="*/ 4216400 h 13732935"/>
              <a:gd name="connsiteX4" fmla="*/ 9045135 w 9086331"/>
              <a:gd name="connsiteY4" fmla="*/ 13732935 h 13732935"/>
              <a:gd name="connsiteX5" fmla="*/ 0 w 9086331"/>
              <a:gd name="connsiteY5" fmla="*/ 13732935 h 13732935"/>
              <a:gd name="connsiteX6" fmla="*/ 0 w 9086331"/>
              <a:gd name="connsiteY6" fmla="*/ 16933 h 13732935"/>
              <a:gd name="connsiteX0" fmla="*/ 0 w 9086331"/>
              <a:gd name="connsiteY0" fmla="*/ 0 h 13716002"/>
              <a:gd name="connsiteX1" fmla="*/ 4141797 w 9086331"/>
              <a:gd name="connsiteY1" fmla="*/ 1 h 13716002"/>
              <a:gd name="connsiteX2" fmla="*/ 6606735 w 9086331"/>
              <a:gd name="connsiteY2" fmla="*/ 2099734 h 13716002"/>
              <a:gd name="connsiteX3" fmla="*/ 9086331 w 9086331"/>
              <a:gd name="connsiteY3" fmla="*/ 4199467 h 13716002"/>
              <a:gd name="connsiteX4" fmla="*/ 9045135 w 9086331"/>
              <a:gd name="connsiteY4" fmla="*/ 13716002 h 13716002"/>
              <a:gd name="connsiteX5" fmla="*/ 0 w 9086331"/>
              <a:gd name="connsiteY5" fmla="*/ 13716002 h 13716002"/>
              <a:gd name="connsiteX6" fmla="*/ 0 w 9086331"/>
              <a:gd name="connsiteY6" fmla="*/ 0 h 137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6331" h="13716002">
                <a:moveTo>
                  <a:pt x="0" y="0"/>
                </a:moveTo>
                <a:lnTo>
                  <a:pt x="4141797" y="1"/>
                </a:lnTo>
                <a:lnTo>
                  <a:pt x="6606735" y="2099734"/>
                </a:lnTo>
                <a:cubicBezTo>
                  <a:pt x="8573445" y="3804358"/>
                  <a:pt x="7898555" y="3222978"/>
                  <a:pt x="9086331" y="4199467"/>
                </a:cubicBezTo>
                <a:cubicBezTo>
                  <a:pt x="9078244" y="7286979"/>
                  <a:pt x="9053222" y="10628490"/>
                  <a:pt x="9045135" y="13716002"/>
                </a:cubicBezTo>
                <a:lnTo>
                  <a:pt x="0" y="137160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45719" bIns="45719"/>
          <a:lstStyle>
            <a:lvl1pPr marL="0" indent="0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895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idx="13"/>
          </p:nvPr>
        </p:nvSpPr>
        <p:spPr>
          <a:xfrm>
            <a:off x="914400" y="0"/>
            <a:ext cx="10882604" cy="137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/>
          <a:p>
            <a:endParaRPr dirty="0"/>
          </a:p>
        </p:txBody>
      </p:sp>
      <p:sp>
        <p:nvSpPr>
          <p:cNvPr id="7" name="LOREM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3625507" y="4501939"/>
            <a:ext cx="9595289" cy="27238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noFill/>
                </a:ln>
                <a:solidFill>
                  <a:schemeClr val="accent4">
                    <a:lumOff val="-9411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r>
              <a:rPr lang="fr-FR" dirty="0" err="1">
                <a:latin typeface="Trebuchet MS"/>
                <a:cs typeface="Trebuchet MS"/>
              </a:rPr>
              <a:t>Quare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improborum</a:t>
            </a:r>
            <a:br>
              <a:rPr lang="fr-FR" dirty="0">
                <a:latin typeface="Trebuchet MS"/>
                <a:cs typeface="Trebuchet MS"/>
              </a:rPr>
            </a:br>
            <a:r>
              <a:rPr lang="fr-FR" dirty="0" err="1">
                <a:latin typeface="Trebuchet MS"/>
                <a:cs typeface="Trebuchet MS"/>
              </a:rPr>
              <a:t>consensio</a:t>
            </a:r>
            <a:r>
              <a:rPr lang="fr-FR" dirty="0">
                <a:latin typeface="Trebuchet MS"/>
                <a:cs typeface="Trebuchet MS"/>
              </a:rPr>
              <a:t> non modo </a:t>
            </a:r>
            <a:r>
              <a:rPr lang="fr-FR" dirty="0" err="1">
                <a:latin typeface="Trebuchet MS"/>
                <a:cs typeface="Trebuchet MS"/>
              </a:rPr>
              <a:t>excusatione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amicitiae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tegenda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8" name="LOREM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3619474" y="7626939"/>
            <a:ext cx="9409860" cy="17543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>
                <a:latin typeface="Trebuchet MS"/>
                <a:cs typeface="Trebuchet MS"/>
              </a:rPr>
              <a:t>Non est </a:t>
            </a:r>
            <a:r>
              <a:rPr lang="fr-FR" dirty="0" err="1">
                <a:latin typeface="Trebuchet MS"/>
                <a:cs typeface="Trebuchet MS"/>
              </a:rPr>
              <a:t>sed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potius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supplicio</a:t>
            </a:r>
            <a:r>
              <a:rPr lang="fr-FR" dirty="0">
                <a:latin typeface="Trebuchet MS"/>
                <a:cs typeface="Trebuchet MS"/>
              </a:rPr>
              <a:t> omni </a:t>
            </a:r>
            <a:r>
              <a:rPr lang="fr-FR" dirty="0" err="1">
                <a:latin typeface="Trebuchet MS"/>
                <a:cs typeface="Trebuchet MS"/>
              </a:rPr>
              <a:t>vindicanda</a:t>
            </a:r>
            <a:r>
              <a:rPr lang="fr-FR" dirty="0">
                <a:latin typeface="Trebuchet MS"/>
                <a:cs typeface="Trebuchet MS"/>
              </a:rPr>
              <a:t> est,</a:t>
            </a:r>
            <a:br>
              <a:rPr lang="fr-FR" dirty="0">
                <a:latin typeface="Trebuchet MS"/>
                <a:cs typeface="Trebuchet MS"/>
              </a:rPr>
            </a:br>
            <a:r>
              <a:rPr lang="fr-FR" dirty="0">
                <a:latin typeface="Trebuchet MS"/>
                <a:cs typeface="Trebuchet MS"/>
              </a:rPr>
              <a:t>ut </a:t>
            </a:r>
            <a:r>
              <a:rPr lang="fr-FR" dirty="0" err="1">
                <a:latin typeface="Trebuchet MS"/>
                <a:cs typeface="Trebuchet MS"/>
              </a:rPr>
              <a:t>quis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concessum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putet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vel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bellum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patriae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inferentem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sequi</a:t>
            </a:r>
            <a:r>
              <a:rPr lang="fr-FR" dirty="0">
                <a:latin typeface="Trebuchet MS"/>
                <a:cs typeface="Trebuchet MS"/>
              </a:rPr>
              <a:t>; quod </a:t>
            </a:r>
            <a:r>
              <a:rPr lang="fr-FR" dirty="0" err="1">
                <a:latin typeface="Trebuchet MS"/>
                <a:cs typeface="Trebuchet MS"/>
              </a:rPr>
              <a:t>quidem</a:t>
            </a:r>
            <a:r>
              <a:rPr lang="fr-FR" dirty="0">
                <a:latin typeface="Trebuchet MS"/>
                <a:cs typeface="Trebuchet MS"/>
              </a:rPr>
              <a:t>, ut</a:t>
            </a:r>
          </a:p>
        </p:txBody>
      </p:sp>
      <p:sp>
        <p:nvSpPr>
          <p:cNvPr id="9" name="LOREM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3622031" y="9711137"/>
            <a:ext cx="10118502" cy="20774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1" spc="-164">
                <a:ln w="371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100" b="1" spc="-164">
                <a:ln w="371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 err="1">
                <a:ln w="3719">
                  <a:solidFill>
                    <a:srgbClr val="000000"/>
                  </a:solidFill>
                </a:ln>
                <a:solidFill>
                  <a:srgbClr val="000000"/>
                </a:solidFill>
                <a:latin typeface="Trebuchet MS"/>
                <a:cs typeface="Trebuchet MS"/>
              </a:rPr>
              <a:t>Coepit</a:t>
            </a:r>
            <a:r>
              <a:rPr lang="fr-FR" dirty="0">
                <a:latin typeface="Trebuchet MS"/>
                <a:cs typeface="Trebuchet MS"/>
              </a:rPr>
              <a:t> : </a:t>
            </a:r>
            <a:r>
              <a:rPr lang="fr-FR" dirty="0" err="1">
                <a:latin typeface="Trebuchet MS"/>
                <a:cs typeface="Trebuchet MS"/>
              </a:rPr>
              <a:t>hcoepit</a:t>
            </a:r>
            <a:r>
              <a:rPr lang="fr-FR" dirty="0">
                <a:latin typeface="Trebuchet MS"/>
                <a:cs typeface="Trebuchet MS"/>
              </a:rPr>
              <a:t>, </a:t>
            </a:r>
            <a:r>
              <a:rPr lang="fr-FR" dirty="0" err="1">
                <a:latin typeface="Trebuchet MS"/>
                <a:cs typeface="Trebuchet MS"/>
              </a:rPr>
              <a:t>haud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scio</a:t>
            </a:r>
            <a:r>
              <a:rPr lang="fr-FR" dirty="0">
                <a:latin typeface="Trebuchet MS"/>
                <a:cs typeface="Trebuchet MS"/>
              </a:rPr>
              <a:t> an </a:t>
            </a:r>
            <a:r>
              <a:rPr lang="fr-FR" dirty="0" err="1">
                <a:latin typeface="Trebuchet MS"/>
                <a:cs typeface="Trebuchet MS"/>
              </a:rPr>
              <a:t>aliquando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futurum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sit</a:t>
            </a:r>
            <a:r>
              <a:rPr lang="fr-FR" dirty="0">
                <a:latin typeface="Trebuchet MS"/>
                <a:cs typeface="Trebuchet MS"/>
              </a:rPr>
              <a:t>. </a:t>
            </a:r>
            <a:r>
              <a:rPr lang="fr-FR" dirty="0" err="1">
                <a:latin typeface="Trebuchet MS"/>
                <a:cs typeface="Trebuchet MS"/>
              </a:rPr>
              <a:t>Mihi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autem</a:t>
            </a:r>
            <a:r>
              <a:rPr lang="fr-FR" dirty="0">
                <a:latin typeface="Trebuchet MS"/>
                <a:cs typeface="Trebuchet MS"/>
              </a:rPr>
              <a:t> non </a:t>
            </a:r>
            <a:r>
              <a:rPr lang="fr-FR" dirty="0" err="1">
                <a:latin typeface="Trebuchet MS"/>
                <a:cs typeface="Trebuchet MS"/>
              </a:rPr>
              <a:t>minori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curae</a:t>
            </a:r>
            <a:r>
              <a:rPr lang="fr-FR" dirty="0">
                <a:latin typeface="Trebuchet MS"/>
                <a:cs typeface="Trebuchet MS"/>
              </a:rPr>
              <a:t> est, </a:t>
            </a:r>
            <a:r>
              <a:rPr lang="fr-FR" dirty="0" err="1">
                <a:latin typeface="Trebuchet MS"/>
                <a:cs typeface="Trebuchet MS"/>
              </a:rPr>
              <a:t>qualis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res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publica</a:t>
            </a:r>
            <a:r>
              <a:rPr lang="fr-FR" dirty="0">
                <a:latin typeface="Trebuchet MS"/>
                <a:cs typeface="Trebuchet MS"/>
              </a:rPr>
              <a:t> post mortem.</a:t>
            </a:r>
          </a:p>
        </p:txBody>
      </p:sp>
      <p:sp>
        <p:nvSpPr>
          <p:cNvPr id="13" name="TextBox 61"/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13678544" y="2771790"/>
            <a:ext cx="11029903" cy="128240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0000" b="1" spc="-300">
                <a:ln w="9071">
                  <a:solidFill>
                    <a:srgbClr val="000000">
                      <a:alpha val="25000"/>
                    </a:srgbClr>
                  </a:solidFill>
                </a:ln>
                <a:latin typeface="Trebuchet MS"/>
                <a:cs typeface="Trebuchet MS"/>
              </a:defRPr>
            </a:lvl1pPr>
          </a:lstStyle>
          <a:p>
            <a:r>
              <a:rPr lang="fr-FR" dirty="0">
                <a:latin typeface="Trebuchet MS"/>
                <a:cs typeface="Trebuchet MS"/>
              </a:rPr>
              <a:t>IPSUM DOLOR</a:t>
            </a:r>
          </a:p>
        </p:txBody>
      </p:sp>
      <p:sp>
        <p:nvSpPr>
          <p:cNvPr id="14" name="LORE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634465" y="1839884"/>
            <a:ext cx="2441694" cy="107721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800" b="1" spc="-232">
                <a:ln w="5261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>
                <a:latin typeface="Trebuchet MS"/>
                <a:cs typeface="Trebuchet MS"/>
              </a:rPr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431349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èle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"/>
          <p:cNvSpPr/>
          <p:nvPr userDrawn="1"/>
        </p:nvSpPr>
        <p:spPr>
          <a:xfrm rot="10800000">
            <a:off x="464233" y="475047"/>
            <a:ext cx="3249638" cy="2801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617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0"/>
          <p:cNvSpPr/>
          <p:nvPr userDrawn="1"/>
        </p:nvSpPr>
        <p:spPr>
          <a:xfrm rot="10800000" flipH="1">
            <a:off x="19285528" y="0"/>
            <a:ext cx="5098473" cy="43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0" y="1826068"/>
            <a:ext cx="6660108" cy="11923798"/>
          </a:xfrm>
          <a:custGeom>
            <a:avLst/>
            <a:gdLst>
              <a:gd name="connsiteX0" fmla="*/ 0 w 6660107"/>
              <a:gd name="connsiteY0" fmla="*/ 0 h 11906868"/>
              <a:gd name="connsiteX1" fmla="*/ 6660107 w 6660107"/>
              <a:gd name="connsiteY1" fmla="*/ 0 h 11906868"/>
              <a:gd name="connsiteX2" fmla="*/ 6660107 w 6660107"/>
              <a:gd name="connsiteY2" fmla="*/ 11906868 h 11906868"/>
              <a:gd name="connsiteX3" fmla="*/ 0 w 6660107"/>
              <a:gd name="connsiteY3" fmla="*/ 11906868 h 11906868"/>
              <a:gd name="connsiteX4" fmla="*/ 0 w 6660107"/>
              <a:gd name="connsiteY4" fmla="*/ 0 h 11906868"/>
              <a:gd name="connsiteX0" fmla="*/ 0 w 6660107"/>
              <a:gd name="connsiteY0" fmla="*/ 0 h 11906868"/>
              <a:gd name="connsiteX1" fmla="*/ 6660107 w 6660107"/>
              <a:gd name="connsiteY1" fmla="*/ 0 h 11906868"/>
              <a:gd name="connsiteX2" fmla="*/ 6660107 w 6660107"/>
              <a:gd name="connsiteY2" fmla="*/ 11906868 h 11906868"/>
              <a:gd name="connsiteX3" fmla="*/ 3522132 w 6660107"/>
              <a:gd name="connsiteY3" fmla="*/ 11889932 h 11906868"/>
              <a:gd name="connsiteX4" fmla="*/ 0 w 6660107"/>
              <a:gd name="connsiteY4" fmla="*/ 11906868 h 11906868"/>
              <a:gd name="connsiteX5" fmla="*/ 0 w 6660107"/>
              <a:gd name="connsiteY5" fmla="*/ 0 h 11906868"/>
              <a:gd name="connsiteX0" fmla="*/ 33868 w 6693975"/>
              <a:gd name="connsiteY0" fmla="*/ 0 h 11906868"/>
              <a:gd name="connsiteX1" fmla="*/ 6693975 w 6693975"/>
              <a:gd name="connsiteY1" fmla="*/ 0 h 11906868"/>
              <a:gd name="connsiteX2" fmla="*/ 6693975 w 6693975"/>
              <a:gd name="connsiteY2" fmla="*/ 11906868 h 11906868"/>
              <a:gd name="connsiteX3" fmla="*/ 3556000 w 6693975"/>
              <a:gd name="connsiteY3" fmla="*/ 11889932 h 11906868"/>
              <a:gd name="connsiteX4" fmla="*/ 33868 w 6693975"/>
              <a:gd name="connsiteY4" fmla="*/ 11906868 h 11906868"/>
              <a:gd name="connsiteX5" fmla="*/ 0 w 6693975"/>
              <a:gd name="connsiteY5" fmla="*/ 10348998 h 11906868"/>
              <a:gd name="connsiteX6" fmla="*/ 33868 w 6693975"/>
              <a:gd name="connsiteY6" fmla="*/ 0 h 11906868"/>
              <a:gd name="connsiteX0" fmla="*/ 33868 w 6693975"/>
              <a:gd name="connsiteY0" fmla="*/ 0 h 11906868"/>
              <a:gd name="connsiteX1" fmla="*/ 6693975 w 6693975"/>
              <a:gd name="connsiteY1" fmla="*/ 0 h 11906868"/>
              <a:gd name="connsiteX2" fmla="*/ 6693975 w 6693975"/>
              <a:gd name="connsiteY2" fmla="*/ 11906868 h 11906868"/>
              <a:gd name="connsiteX3" fmla="*/ 3556000 w 6693975"/>
              <a:gd name="connsiteY3" fmla="*/ 11889932 h 11906868"/>
              <a:gd name="connsiteX4" fmla="*/ 846668 w 6693975"/>
              <a:gd name="connsiteY4" fmla="*/ 10416735 h 11906868"/>
              <a:gd name="connsiteX5" fmla="*/ 0 w 6693975"/>
              <a:gd name="connsiteY5" fmla="*/ 10348998 h 11906868"/>
              <a:gd name="connsiteX6" fmla="*/ 33868 w 6693975"/>
              <a:gd name="connsiteY6" fmla="*/ 0 h 11906868"/>
              <a:gd name="connsiteX0" fmla="*/ 50801 w 6710908"/>
              <a:gd name="connsiteY0" fmla="*/ 0 h 11906868"/>
              <a:gd name="connsiteX1" fmla="*/ 6710908 w 6710908"/>
              <a:gd name="connsiteY1" fmla="*/ 0 h 11906868"/>
              <a:gd name="connsiteX2" fmla="*/ 6710908 w 6710908"/>
              <a:gd name="connsiteY2" fmla="*/ 11906868 h 11906868"/>
              <a:gd name="connsiteX3" fmla="*/ 3572933 w 6710908"/>
              <a:gd name="connsiteY3" fmla="*/ 11889932 h 11906868"/>
              <a:gd name="connsiteX4" fmla="*/ 863601 w 6710908"/>
              <a:gd name="connsiteY4" fmla="*/ 10416735 h 11906868"/>
              <a:gd name="connsiteX5" fmla="*/ 0 w 6710908"/>
              <a:gd name="connsiteY5" fmla="*/ 8350864 h 11906868"/>
              <a:gd name="connsiteX6" fmla="*/ 50801 w 6710908"/>
              <a:gd name="connsiteY6" fmla="*/ 0 h 11906868"/>
              <a:gd name="connsiteX0" fmla="*/ 50801 w 6710908"/>
              <a:gd name="connsiteY0" fmla="*/ 0 h 11906868"/>
              <a:gd name="connsiteX1" fmla="*/ 6710908 w 6710908"/>
              <a:gd name="connsiteY1" fmla="*/ 0 h 11906868"/>
              <a:gd name="connsiteX2" fmla="*/ 6710908 w 6710908"/>
              <a:gd name="connsiteY2" fmla="*/ 11906868 h 11906868"/>
              <a:gd name="connsiteX3" fmla="*/ 3572933 w 6710908"/>
              <a:gd name="connsiteY3" fmla="*/ 11889932 h 11906868"/>
              <a:gd name="connsiteX4" fmla="*/ 1540934 w 6710908"/>
              <a:gd name="connsiteY4" fmla="*/ 10010335 h 11906868"/>
              <a:gd name="connsiteX5" fmla="*/ 0 w 6710908"/>
              <a:gd name="connsiteY5" fmla="*/ 8350864 h 11906868"/>
              <a:gd name="connsiteX6" fmla="*/ 50801 w 6710908"/>
              <a:gd name="connsiteY6" fmla="*/ 0 h 11906868"/>
              <a:gd name="connsiteX0" fmla="*/ 50801 w 6710908"/>
              <a:gd name="connsiteY0" fmla="*/ 0 h 11923798"/>
              <a:gd name="connsiteX1" fmla="*/ 6710908 w 6710908"/>
              <a:gd name="connsiteY1" fmla="*/ 0 h 11923798"/>
              <a:gd name="connsiteX2" fmla="*/ 6710908 w 6710908"/>
              <a:gd name="connsiteY2" fmla="*/ 11906868 h 11923798"/>
              <a:gd name="connsiteX3" fmla="*/ 2709333 w 6710908"/>
              <a:gd name="connsiteY3" fmla="*/ 11923798 h 11923798"/>
              <a:gd name="connsiteX4" fmla="*/ 1540934 w 6710908"/>
              <a:gd name="connsiteY4" fmla="*/ 10010335 h 11923798"/>
              <a:gd name="connsiteX5" fmla="*/ 0 w 6710908"/>
              <a:gd name="connsiteY5" fmla="*/ 8350864 h 11923798"/>
              <a:gd name="connsiteX6" fmla="*/ 50801 w 6710908"/>
              <a:gd name="connsiteY6" fmla="*/ 0 h 11923798"/>
              <a:gd name="connsiteX0" fmla="*/ 1 w 6660108"/>
              <a:gd name="connsiteY0" fmla="*/ 0 h 11923798"/>
              <a:gd name="connsiteX1" fmla="*/ 6660108 w 6660108"/>
              <a:gd name="connsiteY1" fmla="*/ 0 h 11923798"/>
              <a:gd name="connsiteX2" fmla="*/ 6660108 w 6660108"/>
              <a:gd name="connsiteY2" fmla="*/ 11906868 h 11923798"/>
              <a:gd name="connsiteX3" fmla="*/ 2658533 w 6660108"/>
              <a:gd name="connsiteY3" fmla="*/ 11923798 h 11923798"/>
              <a:gd name="connsiteX4" fmla="*/ 1490134 w 6660108"/>
              <a:gd name="connsiteY4" fmla="*/ 10010335 h 11923798"/>
              <a:gd name="connsiteX5" fmla="*/ 0 w 6660108"/>
              <a:gd name="connsiteY5" fmla="*/ 7808997 h 11923798"/>
              <a:gd name="connsiteX6" fmla="*/ 1 w 6660108"/>
              <a:gd name="connsiteY6" fmla="*/ 0 h 11923798"/>
              <a:gd name="connsiteX0" fmla="*/ 1 w 6660108"/>
              <a:gd name="connsiteY0" fmla="*/ 0 h 11923798"/>
              <a:gd name="connsiteX1" fmla="*/ 6660108 w 6660108"/>
              <a:gd name="connsiteY1" fmla="*/ 0 h 11923798"/>
              <a:gd name="connsiteX2" fmla="*/ 6660108 w 6660108"/>
              <a:gd name="connsiteY2" fmla="*/ 11906868 h 11923798"/>
              <a:gd name="connsiteX3" fmla="*/ 2658533 w 6660108"/>
              <a:gd name="connsiteY3" fmla="*/ 11923798 h 11923798"/>
              <a:gd name="connsiteX4" fmla="*/ 1625601 w 6660108"/>
              <a:gd name="connsiteY4" fmla="*/ 9807135 h 11923798"/>
              <a:gd name="connsiteX5" fmla="*/ 0 w 6660108"/>
              <a:gd name="connsiteY5" fmla="*/ 7808997 h 11923798"/>
              <a:gd name="connsiteX6" fmla="*/ 1 w 6660108"/>
              <a:gd name="connsiteY6" fmla="*/ 0 h 11923798"/>
              <a:gd name="connsiteX0" fmla="*/ 1 w 6660108"/>
              <a:gd name="connsiteY0" fmla="*/ 0 h 11923798"/>
              <a:gd name="connsiteX1" fmla="*/ 6660108 w 6660108"/>
              <a:gd name="connsiteY1" fmla="*/ 0 h 11923798"/>
              <a:gd name="connsiteX2" fmla="*/ 6660108 w 6660108"/>
              <a:gd name="connsiteY2" fmla="*/ 11906868 h 11923798"/>
              <a:gd name="connsiteX3" fmla="*/ 2658533 w 6660108"/>
              <a:gd name="connsiteY3" fmla="*/ 11923798 h 11923798"/>
              <a:gd name="connsiteX4" fmla="*/ 1337734 w 6660108"/>
              <a:gd name="connsiteY4" fmla="*/ 9807135 h 11923798"/>
              <a:gd name="connsiteX5" fmla="*/ 0 w 6660108"/>
              <a:gd name="connsiteY5" fmla="*/ 7808997 h 11923798"/>
              <a:gd name="connsiteX6" fmla="*/ 1 w 6660108"/>
              <a:gd name="connsiteY6" fmla="*/ 0 h 11923798"/>
              <a:gd name="connsiteX0" fmla="*/ 1 w 6660108"/>
              <a:gd name="connsiteY0" fmla="*/ 0 h 11923798"/>
              <a:gd name="connsiteX1" fmla="*/ 6660108 w 6660108"/>
              <a:gd name="connsiteY1" fmla="*/ 0 h 11923798"/>
              <a:gd name="connsiteX2" fmla="*/ 6660108 w 6660108"/>
              <a:gd name="connsiteY2" fmla="*/ 11906868 h 11923798"/>
              <a:gd name="connsiteX3" fmla="*/ 2658533 w 6660108"/>
              <a:gd name="connsiteY3" fmla="*/ 11923798 h 11923798"/>
              <a:gd name="connsiteX4" fmla="*/ 1337734 w 6660108"/>
              <a:gd name="connsiteY4" fmla="*/ 9807135 h 11923798"/>
              <a:gd name="connsiteX5" fmla="*/ 0 w 6660108"/>
              <a:gd name="connsiteY5" fmla="*/ 7808997 h 11923798"/>
              <a:gd name="connsiteX6" fmla="*/ 1 w 6660108"/>
              <a:gd name="connsiteY6" fmla="*/ 0 h 11923798"/>
              <a:gd name="connsiteX0" fmla="*/ 1 w 6660108"/>
              <a:gd name="connsiteY0" fmla="*/ 0 h 11923798"/>
              <a:gd name="connsiteX1" fmla="*/ 6660108 w 6660108"/>
              <a:gd name="connsiteY1" fmla="*/ 0 h 11923798"/>
              <a:gd name="connsiteX2" fmla="*/ 6660108 w 6660108"/>
              <a:gd name="connsiteY2" fmla="*/ 11906868 h 11923798"/>
              <a:gd name="connsiteX3" fmla="*/ 2658533 w 6660108"/>
              <a:gd name="connsiteY3" fmla="*/ 11923798 h 11923798"/>
              <a:gd name="connsiteX4" fmla="*/ 1303868 w 6660108"/>
              <a:gd name="connsiteY4" fmla="*/ 9722468 h 11923798"/>
              <a:gd name="connsiteX5" fmla="*/ 0 w 6660108"/>
              <a:gd name="connsiteY5" fmla="*/ 7808997 h 11923798"/>
              <a:gd name="connsiteX6" fmla="*/ 1 w 6660108"/>
              <a:gd name="connsiteY6" fmla="*/ 0 h 11923798"/>
              <a:gd name="connsiteX0" fmla="*/ 1 w 6660108"/>
              <a:gd name="connsiteY0" fmla="*/ 0 h 11923798"/>
              <a:gd name="connsiteX1" fmla="*/ 6660108 w 6660108"/>
              <a:gd name="connsiteY1" fmla="*/ 0 h 11923798"/>
              <a:gd name="connsiteX2" fmla="*/ 6660108 w 6660108"/>
              <a:gd name="connsiteY2" fmla="*/ 11906868 h 11923798"/>
              <a:gd name="connsiteX3" fmla="*/ 2658533 w 6660108"/>
              <a:gd name="connsiteY3" fmla="*/ 11923798 h 11923798"/>
              <a:gd name="connsiteX4" fmla="*/ 1303868 w 6660108"/>
              <a:gd name="connsiteY4" fmla="*/ 9722468 h 11923798"/>
              <a:gd name="connsiteX5" fmla="*/ 0 w 6660108"/>
              <a:gd name="connsiteY5" fmla="*/ 7808997 h 11923798"/>
              <a:gd name="connsiteX6" fmla="*/ 1 w 6660108"/>
              <a:gd name="connsiteY6" fmla="*/ 0 h 11923798"/>
              <a:gd name="connsiteX0" fmla="*/ 1 w 6660108"/>
              <a:gd name="connsiteY0" fmla="*/ 0 h 11923798"/>
              <a:gd name="connsiteX1" fmla="*/ 6660108 w 6660108"/>
              <a:gd name="connsiteY1" fmla="*/ 0 h 11923798"/>
              <a:gd name="connsiteX2" fmla="*/ 6660108 w 6660108"/>
              <a:gd name="connsiteY2" fmla="*/ 11906868 h 11923798"/>
              <a:gd name="connsiteX3" fmla="*/ 2658533 w 6660108"/>
              <a:gd name="connsiteY3" fmla="*/ 11923798 h 11923798"/>
              <a:gd name="connsiteX4" fmla="*/ 1456268 w 6660108"/>
              <a:gd name="connsiteY4" fmla="*/ 9976468 h 11923798"/>
              <a:gd name="connsiteX5" fmla="*/ 0 w 6660108"/>
              <a:gd name="connsiteY5" fmla="*/ 7808997 h 11923798"/>
              <a:gd name="connsiteX6" fmla="*/ 1 w 6660108"/>
              <a:gd name="connsiteY6" fmla="*/ 0 h 11923798"/>
              <a:gd name="connsiteX0" fmla="*/ 1 w 6660108"/>
              <a:gd name="connsiteY0" fmla="*/ 0 h 11923798"/>
              <a:gd name="connsiteX1" fmla="*/ 6660108 w 6660108"/>
              <a:gd name="connsiteY1" fmla="*/ 0 h 11923798"/>
              <a:gd name="connsiteX2" fmla="*/ 6660108 w 6660108"/>
              <a:gd name="connsiteY2" fmla="*/ 11906868 h 11923798"/>
              <a:gd name="connsiteX3" fmla="*/ 2658533 w 6660108"/>
              <a:gd name="connsiteY3" fmla="*/ 11923798 h 11923798"/>
              <a:gd name="connsiteX4" fmla="*/ 1456268 w 6660108"/>
              <a:gd name="connsiteY4" fmla="*/ 9976468 h 11923798"/>
              <a:gd name="connsiteX5" fmla="*/ 0 w 6660108"/>
              <a:gd name="connsiteY5" fmla="*/ 7808997 h 11923798"/>
              <a:gd name="connsiteX6" fmla="*/ 1 w 6660108"/>
              <a:gd name="connsiteY6" fmla="*/ 0 h 11923798"/>
              <a:gd name="connsiteX0" fmla="*/ 1 w 6660108"/>
              <a:gd name="connsiteY0" fmla="*/ 0 h 11923798"/>
              <a:gd name="connsiteX1" fmla="*/ 6660108 w 6660108"/>
              <a:gd name="connsiteY1" fmla="*/ 0 h 11923798"/>
              <a:gd name="connsiteX2" fmla="*/ 6660108 w 6660108"/>
              <a:gd name="connsiteY2" fmla="*/ 11906868 h 11923798"/>
              <a:gd name="connsiteX3" fmla="*/ 2658533 w 6660108"/>
              <a:gd name="connsiteY3" fmla="*/ 11923798 h 11923798"/>
              <a:gd name="connsiteX4" fmla="*/ 1422401 w 6660108"/>
              <a:gd name="connsiteY4" fmla="*/ 9976468 h 11923798"/>
              <a:gd name="connsiteX5" fmla="*/ 0 w 6660108"/>
              <a:gd name="connsiteY5" fmla="*/ 7808997 h 11923798"/>
              <a:gd name="connsiteX6" fmla="*/ 1 w 6660108"/>
              <a:gd name="connsiteY6" fmla="*/ 0 h 11923798"/>
              <a:gd name="connsiteX0" fmla="*/ 1 w 6660108"/>
              <a:gd name="connsiteY0" fmla="*/ 0 h 11923798"/>
              <a:gd name="connsiteX1" fmla="*/ 6660108 w 6660108"/>
              <a:gd name="connsiteY1" fmla="*/ 0 h 11923798"/>
              <a:gd name="connsiteX2" fmla="*/ 6660108 w 6660108"/>
              <a:gd name="connsiteY2" fmla="*/ 11906868 h 11923798"/>
              <a:gd name="connsiteX3" fmla="*/ 2658533 w 6660108"/>
              <a:gd name="connsiteY3" fmla="*/ 11923798 h 11923798"/>
              <a:gd name="connsiteX4" fmla="*/ 1422401 w 6660108"/>
              <a:gd name="connsiteY4" fmla="*/ 9976468 h 11923798"/>
              <a:gd name="connsiteX5" fmla="*/ 0 w 6660108"/>
              <a:gd name="connsiteY5" fmla="*/ 7808997 h 11923798"/>
              <a:gd name="connsiteX6" fmla="*/ 1 w 6660108"/>
              <a:gd name="connsiteY6" fmla="*/ 0 h 1192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0108" h="11923798">
                <a:moveTo>
                  <a:pt x="1" y="0"/>
                </a:moveTo>
                <a:lnTo>
                  <a:pt x="6660108" y="0"/>
                </a:lnTo>
                <a:lnTo>
                  <a:pt x="6660108" y="11906868"/>
                </a:lnTo>
                <a:lnTo>
                  <a:pt x="2658533" y="11923798"/>
                </a:lnTo>
                <a:cubicBezTo>
                  <a:pt x="2218267" y="11218244"/>
                  <a:pt x="2184401" y="11190022"/>
                  <a:pt x="1422401" y="9976468"/>
                </a:cubicBezTo>
                <a:cubicBezTo>
                  <a:pt x="750712" y="8949178"/>
                  <a:pt x="485423" y="8531487"/>
                  <a:pt x="0" y="7808997"/>
                </a:cubicBezTo>
                <a:cubicBezTo>
                  <a:pt x="0" y="5205998"/>
                  <a:pt x="1" y="2602999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45719" bIns="45719"/>
          <a:lstStyle>
            <a:lvl1pPr marL="0" indent="0" algn="ctr">
              <a:buFont typeface="Arial"/>
              <a:buNone/>
              <a:defRPr/>
            </a:lvl1pPr>
          </a:lstStyle>
          <a:p>
            <a:endParaRPr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96125" y="1809133"/>
            <a:ext cx="5095875" cy="1190686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Font typeface="Arial"/>
              <a:buNone/>
              <a:defRPr/>
            </a:lvl1pPr>
          </a:lstStyle>
          <a:p>
            <a:endParaRPr dirty="0"/>
          </a:p>
        </p:txBody>
      </p:sp>
      <p:sp>
        <p:nvSpPr>
          <p:cNvPr id="7" name="Triangle"/>
          <p:cNvSpPr/>
          <p:nvPr userDrawn="1"/>
        </p:nvSpPr>
        <p:spPr>
          <a:xfrm rot="10800000">
            <a:off x="464233" y="475047"/>
            <a:ext cx="3249638" cy="2801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8" name="LOREM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224933" y="4277006"/>
            <a:ext cx="9144000" cy="30315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700" b="1" spc="-232">
                <a:ln w="5261">
                  <a:noFill/>
                </a:ln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 err="1"/>
              <a:t>Quare</a:t>
            </a:r>
            <a:r>
              <a:rPr lang="fr-FR" dirty="0"/>
              <a:t> </a:t>
            </a:r>
            <a:r>
              <a:rPr lang="fr-FR" dirty="0" err="1"/>
              <a:t>talis</a:t>
            </a:r>
            <a:r>
              <a:rPr lang="fr-FR" dirty="0"/>
              <a:t> </a:t>
            </a:r>
            <a:r>
              <a:rPr lang="fr-FR" dirty="0" err="1"/>
              <a:t>improborum</a:t>
            </a:r>
            <a:r>
              <a:rPr lang="fr-FR" dirty="0"/>
              <a:t> </a:t>
            </a:r>
            <a:r>
              <a:rPr lang="fr-FR" dirty="0" err="1"/>
              <a:t>consensio</a:t>
            </a:r>
            <a:r>
              <a:rPr lang="fr-FR" dirty="0"/>
              <a:t> non modo </a:t>
            </a:r>
            <a:r>
              <a:rPr lang="fr-FR" dirty="0" err="1"/>
              <a:t>excusatione</a:t>
            </a:r>
            <a:r>
              <a:rPr lang="fr-FR" dirty="0"/>
              <a:t> </a:t>
            </a:r>
            <a:r>
              <a:rPr lang="fr-FR" dirty="0" err="1"/>
              <a:t>amicitiae</a:t>
            </a:r>
            <a:r>
              <a:rPr lang="fr-FR" dirty="0"/>
              <a:t> </a:t>
            </a:r>
            <a:r>
              <a:rPr lang="fr-FR" dirty="0" err="1"/>
              <a:t>tegenda</a:t>
            </a:r>
            <a:r>
              <a:rPr lang="fr-FR" dirty="0"/>
              <a:t> non est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potius</a:t>
            </a:r>
            <a:r>
              <a:rPr lang="fr-FR" dirty="0"/>
              <a:t> </a:t>
            </a:r>
            <a:r>
              <a:rPr lang="fr-FR" dirty="0" err="1"/>
              <a:t>supplicio</a:t>
            </a:r>
            <a:r>
              <a:rPr lang="fr-FR" dirty="0"/>
              <a:t> omni </a:t>
            </a:r>
            <a:r>
              <a:rPr lang="fr-FR" dirty="0" err="1"/>
              <a:t>vindicanda</a:t>
            </a:r>
            <a:r>
              <a:rPr lang="fr-FR" dirty="0"/>
              <a:t> est, ut ne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concessum</a:t>
            </a:r>
            <a:r>
              <a:rPr lang="fr-FR" dirty="0"/>
              <a:t> </a:t>
            </a:r>
            <a:r>
              <a:rPr lang="fr-FR" dirty="0" err="1"/>
              <a:t>putet</a:t>
            </a:r>
            <a:r>
              <a:rPr lang="fr-FR" dirty="0"/>
              <a:t> </a:t>
            </a:r>
            <a:r>
              <a:rPr lang="fr-FR" dirty="0" err="1"/>
              <a:t>amicum</a:t>
            </a:r>
            <a:r>
              <a:rPr lang="fr-FR" dirty="0"/>
              <a:t> 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bellum</a:t>
            </a:r>
            <a:r>
              <a:rPr lang="fr-FR" dirty="0"/>
              <a:t> </a:t>
            </a:r>
            <a:r>
              <a:rPr lang="fr-FR" dirty="0" err="1"/>
              <a:t>patriae</a:t>
            </a:r>
            <a:r>
              <a:rPr lang="fr-FR" dirty="0"/>
              <a:t> </a:t>
            </a:r>
            <a:r>
              <a:rPr lang="fr-FR" dirty="0" err="1"/>
              <a:t>inferentem</a:t>
            </a:r>
            <a:r>
              <a:rPr lang="fr-FR" dirty="0"/>
              <a:t> </a:t>
            </a:r>
            <a:r>
              <a:rPr lang="fr-FR" dirty="0" err="1"/>
              <a:t>sequi</a:t>
            </a:r>
            <a:endParaRPr lang="fr-FR" dirty="0"/>
          </a:p>
        </p:txBody>
      </p:sp>
      <p:sp>
        <p:nvSpPr>
          <p:cNvPr id="9" name="LOREM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3224933" y="7901560"/>
            <a:ext cx="10210800" cy="27084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100" b="1" spc="-232">
                <a:ln w="5261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 err="1"/>
              <a:t>Coepit</a:t>
            </a:r>
            <a:r>
              <a:rPr lang="fr-FR" dirty="0"/>
              <a:t> : ut </a:t>
            </a:r>
            <a:r>
              <a:rPr lang="fr-FR" dirty="0" err="1"/>
              <a:t>res</a:t>
            </a:r>
            <a:r>
              <a:rPr lang="fr-FR" dirty="0"/>
              <a:t> ire </a:t>
            </a:r>
            <a:r>
              <a:rPr lang="fr-FR" dirty="0" err="1"/>
              <a:t>coepit</a:t>
            </a:r>
            <a:r>
              <a:rPr lang="fr-FR" dirty="0"/>
              <a:t>, </a:t>
            </a:r>
            <a:r>
              <a:rPr lang="fr-FR" dirty="0" err="1"/>
              <a:t>haud</a:t>
            </a:r>
            <a:r>
              <a:rPr lang="fr-FR" dirty="0"/>
              <a:t> </a:t>
            </a:r>
            <a:r>
              <a:rPr lang="fr-FR" dirty="0" err="1"/>
              <a:t>scio</a:t>
            </a:r>
            <a:r>
              <a:rPr lang="fr-FR" dirty="0"/>
              <a:t> an </a:t>
            </a:r>
            <a:r>
              <a:rPr lang="fr-FR" dirty="0" err="1"/>
              <a:t>aliquando</a:t>
            </a:r>
            <a:r>
              <a:rPr lang="fr-FR" dirty="0"/>
              <a:t> </a:t>
            </a:r>
            <a:r>
              <a:rPr lang="fr-FR" dirty="0" err="1"/>
              <a:t>futurum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. </a:t>
            </a:r>
            <a:r>
              <a:rPr lang="fr-FR" dirty="0" err="1"/>
              <a:t>Mihi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non </a:t>
            </a:r>
            <a:r>
              <a:rPr lang="fr-FR" dirty="0" err="1"/>
              <a:t>minori</a:t>
            </a:r>
            <a:r>
              <a:rPr lang="fr-FR" dirty="0"/>
              <a:t> </a:t>
            </a:r>
            <a:r>
              <a:rPr lang="fr-FR" dirty="0" err="1"/>
              <a:t>curae</a:t>
            </a:r>
            <a:r>
              <a:rPr lang="fr-FR" dirty="0"/>
              <a:t> est, </a:t>
            </a:r>
            <a:r>
              <a:rPr lang="fr-FR" dirty="0" err="1"/>
              <a:t>qualis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publica</a:t>
            </a:r>
            <a:r>
              <a:rPr lang="fr-FR" dirty="0"/>
              <a:t> post mortem </a:t>
            </a:r>
            <a:r>
              <a:rPr lang="fr-FR" dirty="0" err="1"/>
              <a:t>meam</a:t>
            </a:r>
            <a:r>
              <a:rPr lang="fr-FR" dirty="0"/>
              <a:t> </a:t>
            </a:r>
            <a:r>
              <a:rPr lang="fr-FR" dirty="0" err="1"/>
              <a:t>futura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qualis</a:t>
            </a:r>
            <a:r>
              <a:rPr lang="fr-FR" dirty="0"/>
              <a:t> </a:t>
            </a:r>
            <a:r>
              <a:rPr lang="fr-FR" dirty="0" err="1"/>
              <a:t>hodie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630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7 Txt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/>
          <p:cNvSpPr>
            <a:spLocks noGrp="1"/>
          </p:cNvSpPr>
          <p:nvPr>
            <p:ph type="pic" idx="13"/>
          </p:nvPr>
        </p:nvSpPr>
        <p:spPr>
          <a:xfrm>
            <a:off x="897206" y="805649"/>
            <a:ext cx="22589588" cy="1214195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>
              <a:buNone/>
              <a:defRPr/>
            </a:lvl1pPr>
          </a:lstStyle>
          <a:p>
            <a:endParaRPr dirty="0"/>
          </a:p>
        </p:txBody>
      </p:sp>
      <p:sp>
        <p:nvSpPr>
          <p:cNvPr id="6" name="TextBox 11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2346062" y="7122970"/>
            <a:ext cx="17679779" cy="1446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lang="fr-FR" sz="4700" b="1" i="1" u="none" baseline="0" smtClean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Quare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talis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improborum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consensio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non modo 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excusatione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amicitiae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tegenda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non est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sed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potius</a:t>
            </a:r>
            <a:endParaRPr dirty="0"/>
          </a:p>
        </p:txBody>
      </p:sp>
      <p:sp>
        <p:nvSpPr>
          <p:cNvPr id="7" name="TextBox 61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2261405" y="2243881"/>
            <a:ext cx="11304597" cy="50270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20000" b="1" spc="-300">
                <a:ln w="9071">
                  <a:solidFill>
                    <a:srgbClr val="FFFFFF"/>
                  </a:solidFill>
                </a:ln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4" name="Freeform: Shape 2"/>
          <p:cNvSpPr/>
          <p:nvPr userDrawn="1"/>
        </p:nvSpPr>
        <p:spPr>
          <a:xfrm rot="5400000">
            <a:off x="18276662" y="7613429"/>
            <a:ext cx="6583681" cy="567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747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èle-7 Txt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 userDrawn="1"/>
        </p:nvSpPr>
        <p:spPr>
          <a:xfrm rot="10800000">
            <a:off x="0" y="8040402"/>
            <a:ext cx="6583681" cy="567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5" name="Image"/>
          <p:cNvSpPr>
            <a:spLocks noGrp="1"/>
          </p:cNvSpPr>
          <p:nvPr>
            <p:ph type="pic" idx="13"/>
          </p:nvPr>
        </p:nvSpPr>
        <p:spPr>
          <a:xfrm>
            <a:off x="897206" y="805649"/>
            <a:ext cx="22589588" cy="1214195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>
              <a:buNone/>
              <a:defRPr/>
            </a:lvl1pPr>
          </a:lstStyle>
          <a:p>
            <a:endParaRPr dirty="0"/>
          </a:p>
        </p:txBody>
      </p:sp>
      <p:sp>
        <p:nvSpPr>
          <p:cNvPr id="6" name="TextBox 11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2346062" y="7122970"/>
            <a:ext cx="17679779" cy="1446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lang="fr-FR" sz="4700" b="1" i="1" u="none" baseline="0" smtClean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Quare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talis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improborum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consensio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non modo 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excusatione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amicitiae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tegenda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non est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sed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potius</a:t>
            </a:r>
            <a:endParaRPr dirty="0"/>
          </a:p>
        </p:txBody>
      </p:sp>
      <p:sp>
        <p:nvSpPr>
          <p:cNvPr id="7" name="TextBox 61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2261405" y="2243881"/>
            <a:ext cx="11304597" cy="50270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20000" b="1" spc="-300">
                <a:ln w="9071">
                  <a:solidFill>
                    <a:srgbClr val="FFFFFF"/>
                  </a:solidFill>
                </a:ln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505090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7 Txt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 userDrawn="1"/>
        </p:nvSpPr>
        <p:spPr>
          <a:xfrm rot="10800000">
            <a:off x="0" y="8040402"/>
            <a:ext cx="6583681" cy="567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5" name="Image"/>
          <p:cNvSpPr>
            <a:spLocks noGrp="1"/>
          </p:cNvSpPr>
          <p:nvPr>
            <p:ph type="pic" idx="13"/>
          </p:nvPr>
        </p:nvSpPr>
        <p:spPr>
          <a:xfrm>
            <a:off x="897206" y="805649"/>
            <a:ext cx="22589588" cy="1214195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>
              <a:buNone/>
              <a:defRPr/>
            </a:lvl1pPr>
          </a:lstStyle>
          <a:p>
            <a:endParaRPr dirty="0"/>
          </a:p>
        </p:txBody>
      </p:sp>
      <p:sp>
        <p:nvSpPr>
          <p:cNvPr id="6" name="TextBox 61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2261405" y="2243881"/>
            <a:ext cx="11304597" cy="50270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20000" b="1" spc="-300">
                <a:ln w="9071">
                  <a:noFill/>
                </a:ln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7" name="TextBox 11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2346062" y="7122970"/>
            <a:ext cx="17679779" cy="1446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lang="fr-FR" sz="4700" b="1" i="1" u="none" baseline="0" smtClean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Quare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talis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improborum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consensio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non modo 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excusatione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amicitiae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tegenda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non est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sed</a:t>
            </a:r>
            <a:r>
              <a:rPr lang="fr-FR" sz="4700" b="1" i="1" u="none" baseline="0" dirty="0">
                <a:solidFill>
                  <a:srgbClr val="000000"/>
                </a:solidFill>
                <a:latin typeface="Trebuchet-BoldItalic"/>
              </a:rPr>
              <a:t> </a:t>
            </a:r>
            <a:r>
              <a:rPr lang="fr-FR" sz="4700" b="1" i="1" u="none" baseline="0" dirty="0" err="1">
                <a:solidFill>
                  <a:srgbClr val="000000"/>
                </a:solidFill>
                <a:latin typeface="Trebuchet-BoldItalic"/>
              </a:rPr>
              <a:t>potius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47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age"/>
          <p:cNvSpPr>
            <a:spLocks noGrp="1"/>
          </p:cNvSpPr>
          <p:nvPr>
            <p:ph type="pic" idx="13"/>
          </p:nvPr>
        </p:nvSpPr>
        <p:spPr>
          <a:xfrm>
            <a:off x="897206" y="1128293"/>
            <a:ext cx="21973488" cy="1051560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>
              <a:buNone/>
              <a:defRPr/>
            </a:lvl1pPr>
          </a:lstStyle>
          <a:p>
            <a:endParaRPr dirty="0"/>
          </a:p>
        </p:txBody>
      </p:sp>
      <p:sp>
        <p:nvSpPr>
          <p:cNvPr id="5" name="Freeform: Shape 2"/>
          <p:cNvSpPr/>
          <p:nvPr userDrawn="1"/>
        </p:nvSpPr>
        <p:spPr>
          <a:xfrm rot="10800000">
            <a:off x="0" y="8040402"/>
            <a:ext cx="6583681" cy="567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6" name="TextBox 61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2271643" y="2104276"/>
            <a:ext cx="5720890" cy="155170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2100" b="1" spc="-363">
                <a:ln w="10976">
                  <a:noFill/>
                </a:ln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fr-FR" dirty="0"/>
              <a:t>LOREM</a:t>
            </a:r>
          </a:p>
        </p:txBody>
      </p:sp>
      <p:sp>
        <p:nvSpPr>
          <p:cNvPr id="7" name="TextBox 61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670996" y="3654308"/>
            <a:ext cx="9530890" cy="25648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0000" b="1" spc="-363">
                <a:ln w="10976">
                  <a:noFill/>
                </a:ln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fr-FR" dirty="0"/>
              <a:t>IPSUM</a:t>
            </a:r>
          </a:p>
        </p:txBody>
      </p:sp>
    </p:spTree>
    <p:extLst>
      <p:ext uri="{BB962C8B-B14F-4D97-AF65-F5344CB8AC3E}">
        <p14:creationId xmlns:p14="http://schemas.microsoft.com/office/powerpoint/2010/main" val="1433960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-22093"/>
            <a:ext cx="24384000" cy="930579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>
              <a:buNone/>
              <a:defRPr/>
            </a:lvl1pPr>
          </a:lstStyle>
          <a:p>
            <a:endParaRPr dirty="0"/>
          </a:p>
        </p:txBody>
      </p:sp>
      <p:sp>
        <p:nvSpPr>
          <p:cNvPr id="5" name="Freeform: Shape 10"/>
          <p:cNvSpPr/>
          <p:nvPr userDrawn="1"/>
        </p:nvSpPr>
        <p:spPr>
          <a:xfrm>
            <a:off x="19285528" y="9321800"/>
            <a:ext cx="5098473" cy="43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6" name="TextBox 61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41213" y="11184285"/>
            <a:ext cx="18125632" cy="155170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2100" b="1" spc="-363">
                <a:ln w="10976">
                  <a:solidFill>
                    <a:srgbClr val="000000"/>
                  </a:solidFill>
                </a:ln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fr-FR" dirty="0"/>
              <a:t>MODO EXCUSIACONE</a:t>
            </a:r>
          </a:p>
        </p:txBody>
      </p:sp>
      <p:sp>
        <p:nvSpPr>
          <p:cNvPr id="7" name="LOREM IPSUM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09600" y="10295910"/>
            <a:ext cx="4326826" cy="103104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chemeClr val="accent4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fr-FR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18339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679AB5-A12C-6647-AE12-2A29C06C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DDE7E7-672C-044C-AF79-C9DBF280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1DC41-DA37-DC48-9A28-D3270EEB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3172-D2D0-7B4C-93B7-6255C83AC0EE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614182-E090-CA4D-8474-73EEF993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0088B0-9AE7-C049-8218-A07017D7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10931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1" y="-22093"/>
            <a:ext cx="24384000" cy="930579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>
              <a:buNone/>
              <a:defRPr/>
            </a:lvl1pPr>
          </a:lstStyle>
          <a:p>
            <a:endParaRPr dirty="0"/>
          </a:p>
        </p:txBody>
      </p:sp>
      <p:sp>
        <p:nvSpPr>
          <p:cNvPr id="5" name="Freeform: Shape 10"/>
          <p:cNvSpPr/>
          <p:nvPr userDrawn="1"/>
        </p:nvSpPr>
        <p:spPr>
          <a:xfrm>
            <a:off x="19285528" y="9321800"/>
            <a:ext cx="5098473" cy="43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6" name="TextBox 61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4188746" y="10478055"/>
            <a:ext cx="14087428" cy="155170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2100" b="1" spc="-363">
                <a:ln w="10976">
                  <a:solidFill>
                    <a:srgbClr val="000000"/>
                  </a:solidFill>
                </a:ln>
                <a:latin typeface="Trebuchet MS"/>
                <a:cs typeface="Trebuchet MS"/>
              </a:defRPr>
            </a:lvl1pPr>
          </a:lstStyle>
          <a:p>
            <a:r>
              <a:rPr lang="fr-FR" dirty="0"/>
              <a:t>LOREM</a:t>
            </a:r>
          </a:p>
        </p:txBody>
      </p:sp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951" y="10108150"/>
            <a:ext cx="2692401" cy="279714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LOREM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4171813" y="11792699"/>
            <a:ext cx="7884720" cy="10310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32">
                <a:ln w="5261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ISPUM DOLOR ROSA</a:t>
            </a:r>
          </a:p>
        </p:txBody>
      </p:sp>
    </p:spTree>
    <p:extLst>
      <p:ext uri="{BB962C8B-B14F-4D97-AF65-F5344CB8AC3E}">
        <p14:creationId xmlns:p14="http://schemas.microsoft.com/office/powerpoint/2010/main" val="2364296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4410207"/>
            <a:ext cx="24384001" cy="930579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/>
          <a:p>
            <a:r>
              <a:rPr lang="fr-FR" dirty="0"/>
              <a:t> </a:t>
            </a:r>
            <a:endParaRPr dirty="0"/>
          </a:p>
        </p:txBody>
      </p:sp>
      <p:sp>
        <p:nvSpPr>
          <p:cNvPr id="5" name="Freeform: Shape 10"/>
          <p:cNvSpPr/>
          <p:nvPr userDrawn="1"/>
        </p:nvSpPr>
        <p:spPr>
          <a:xfrm rot="10800000" flipH="1">
            <a:off x="19302461" y="0"/>
            <a:ext cx="5098473" cy="43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6" name="putet amicum vel bellum patriae inferentem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221777" y="2236711"/>
            <a:ext cx="11932936" cy="10310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 err="1"/>
              <a:t>Quare</a:t>
            </a:r>
            <a:r>
              <a:rPr lang="fr-FR" dirty="0"/>
              <a:t> </a:t>
            </a:r>
            <a:r>
              <a:rPr lang="fr-FR" dirty="0" err="1"/>
              <a:t>talis</a:t>
            </a:r>
            <a:r>
              <a:rPr lang="fr-FR" dirty="0"/>
              <a:t> </a:t>
            </a:r>
            <a:r>
              <a:rPr lang="fr-FR" dirty="0" err="1"/>
              <a:t>improborum</a:t>
            </a:r>
            <a:endParaRPr lang="fr-FR" dirty="0"/>
          </a:p>
        </p:txBody>
      </p:sp>
      <p:sp>
        <p:nvSpPr>
          <p:cNvPr id="7" name="TextBox 61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255643" y="972865"/>
            <a:ext cx="5720890" cy="155170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2000" b="1" spc="0">
                <a:ln w="10976">
                  <a:solidFill>
                    <a:srgbClr val="000000"/>
                  </a:solidFill>
                </a:ln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fr-FR" dirty="0"/>
              <a:t>LOREM</a:t>
            </a:r>
          </a:p>
        </p:txBody>
      </p:sp>
      <p:sp>
        <p:nvSpPr>
          <p:cNvPr id="8" name="putet amicum vel bellum patriae inferentem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238710" y="3068971"/>
            <a:ext cx="7685157" cy="10310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noFill/>
                </a:ln>
                <a:solidFill>
                  <a:schemeClr val="accent4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chemeClr val="accent4"/>
                  </a:solidFill>
                </a:ln>
                <a:solidFill>
                  <a:schemeClr val="accent4"/>
                </a:solidFill>
              </a:defRPr>
            </a:pPr>
            <a:r>
              <a:rPr lang="fr-FR" dirty="0"/>
              <a:t>non modo </a:t>
            </a:r>
            <a:r>
              <a:rPr lang="fr-FR" dirty="0" err="1"/>
              <a:t>excusatione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199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èle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0" y="0"/>
            <a:ext cx="24400933" cy="8255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600" b="0" spc="0">
                <a:ln>
                  <a:noFill/>
                </a:ln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Freeform: Shape 2"/>
          <p:cNvSpPr/>
          <p:nvPr userDrawn="1"/>
        </p:nvSpPr>
        <p:spPr>
          <a:xfrm rot="10800000">
            <a:off x="0" y="8057335"/>
            <a:ext cx="6583681" cy="567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2242781" y="-2"/>
            <a:ext cx="7774676" cy="129289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7" name="Straight Connector 31"/>
          <p:cNvSpPr/>
          <p:nvPr userDrawn="1"/>
        </p:nvSpPr>
        <p:spPr>
          <a:xfrm>
            <a:off x="9982200" y="9439198"/>
            <a:ext cx="24384000" cy="1"/>
          </a:xfrm>
          <a:prstGeom prst="line">
            <a:avLst/>
          </a:prstGeom>
          <a:ln w="12700">
            <a:solidFill>
              <a:srgbClr val="000000">
                <a:alpha val="20000"/>
              </a:srgbClr>
            </a:solidFill>
            <a:miter/>
          </a:ln>
        </p:spPr>
        <p:txBody>
          <a:bodyPr tIns="91439" bIns="91439"/>
          <a:lstStyle/>
          <a:p>
            <a:pPr>
              <a:defRPr sz="36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8" name="Oval 15"/>
          <p:cNvSpPr/>
          <p:nvPr userDrawn="1"/>
        </p:nvSpPr>
        <p:spPr>
          <a:xfrm>
            <a:off x="12344648" y="8645135"/>
            <a:ext cx="1570505" cy="157049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>
              <a:lnSpc>
                <a:spcPct val="80000"/>
              </a:lnSpc>
              <a:defRPr sz="5600" spc="-168">
                <a:ln w="5080">
                  <a:solidFill>
                    <a:srgbClr val="000000">
                      <a:alpha val="25000"/>
                    </a:srgbClr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9" name="LOREM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0718795" y="10394184"/>
            <a:ext cx="4888918" cy="17543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50" baseline="0">
                <a:ln w="3084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 err="1">
                <a:latin typeface="Trebuchet MS"/>
                <a:cs typeface="Trebuchet MS"/>
              </a:rPr>
              <a:t>Lorem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ipsum</a:t>
            </a:r>
            <a:endParaRPr lang="fr-FR" dirty="0">
              <a:latin typeface="Trebuchet MS"/>
              <a:cs typeface="Trebuchet MS"/>
            </a:endParaRPr>
          </a:p>
          <a:p>
            <a:pPr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>
                <a:latin typeface="Trebuchet MS"/>
                <a:cs typeface="Trebuchet MS"/>
              </a:rPr>
              <a:t>Capait rosa est</a:t>
            </a:r>
          </a:p>
          <a:p>
            <a:pPr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>
                <a:latin typeface="Trebuchet MS"/>
                <a:cs typeface="Trebuchet MS"/>
              </a:rPr>
              <a:t>Bolée lut</a:t>
            </a:r>
          </a:p>
        </p:txBody>
      </p:sp>
      <p:sp>
        <p:nvSpPr>
          <p:cNvPr id="10" name="Rectangle 18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728909" y="2655835"/>
            <a:ext cx="11454575" cy="50267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8700" b="1" spc="-59">
                <a:ln w="1814">
                  <a:noFill/>
                </a:ln>
                <a:solidFill>
                  <a:schemeClr val="tx1"/>
                </a:solidFill>
                <a:latin typeface="Trebuchet MS"/>
                <a:ea typeface="Open Sans"/>
                <a:cs typeface="Trebuchet MS"/>
                <a:sym typeface="Open Sans"/>
              </a:defRPr>
            </a:lvl1pPr>
          </a:lstStyle>
          <a:p>
            <a:r>
              <a:rPr lang="fr-FR" dirty="0"/>
              <a:t>ACCEDEBANT ENIM EIUS ASPARATI, INMINUTA VEL LAESA AMPLITUDO IMPERII. </a:t>
            </a:r>
          </a:p>
        </p:txBody>
      </p:sp>
    </p:spTree>
    <p:extLst>
      <p:ext uri="{BB962C8B-B14F-4D97-AF65-F5344CB8AC3E}">
        <p14:creationId xmlns:p14="http://schemas.microsoft.com/office/powerpoint/2010/main" val="4140089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543594" y="2811435"/>
            <a:ext cx="4840407" cy="1090456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/>
          <a:p>
            <a:endParaRPr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0" y="0"/>
            <a:ext cx="7478974" cy="137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/>
          <a:p>
            <a:endParaRPr dirty="0"/>
          </a:p>
        </p:txBody>
      </p:sp>
      <p:sp>
        <p:nvSpPr>
          <p:cNvPr id="6" name="Freeform: Shape 10"/>
          <p:cNvSpPr/>
          <p:nvPr userDrawn="1"/>
        </p:nvSpPr>
        <p:spPr>
          <a:xfrm rot="10800000" flipH="1">
            <a:off x="19302461" y="0"/>
            <a:ext cx="5098473" cy="43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7" name="TextBox 61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8477710" y="2787799"/>
            <a:ext cx="11029903" cy="128240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0000" b="1" spc="-300">
                <a:ln w="9071">
                  <a:solidFill>
                    <a:srgbClr val="000000">
                      <a:alpha val="25000"/>
                    </a:srgbClr>
                  </a:solidFill>
                </a:ln>
                <a:latin typeface="Trebuchet MS"/>
                <a:cs typeface="Trebuchet MS"/>
              </a:defRPr>
            </a:lvl1pPr>
          </a:lstStyle>
          <a:p>
            <a:r>
              <a:rPr lang="fr-FR" dirty="0"/>
              <a:t>IPSUM DOLOR</a:t>
            </a:r>
          </a:p>
        </p:txBody>
      </p:sp>
      <p:sp>
        <p:nvSpPr>
          <p:cNvPr id="8" name="LOREM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8384086" y="1788161"/>
            <a:ext cx="2441694" cy="107721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800" b="1" spc="-232">
                <a:ln w="5261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5800" dirty="0">
                <a:ln w="9071">
                  <a:noFill/>
                </a:ln>
                <a:solidFill>
                  <a:schemeClr val="accent4"/>
                </a:solidFill>
              </a:rPr>
              <a:t>LOREM</a:t>
            </a:r>
          </a:p>
        </p:txBody>
      </p:sp>
      <p:sp>
        <p:nvSpPr>
          <p:cNvPr id="9" name="LOREM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8477710" y="4587334"/>
            <a:ext cx="10504557" cy="27238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noFill/>
                </a:ln>
                <a:solidFill>
                  <a:schemeClr val="accent4">
                    <a:lumOff val="-9411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r>
              <a:rPr lang="fr-FR" dirty="0" err="1">
                <a:latin typeface="Trebuchet MS"/>
                <a:cs typeface="Trebuchet MS"/>
              </a:rPr>
              <a:t>Quare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improborum</a:t>
            </a:r>
            <a:br>
              <a:rPr lang="fr-FR" dirty="0">
                <a:latin typeface="Trebuchet MS"/>
                <a:cs typeface="Trebuchet MS"/>
              </a:rPr>
            </a:br>
            <a:r>
              <a:rPr lang="fr-FR" dirty="0" err="1">
                <a:latin typeface="Trebuchet MS"/>
                <a:cs typeface="Trebuchet MS"/>
              </a:rPr>
              <a:t>consensio</a:t>
            </a:r>
            <a:r>
              <a:rPr lang="fr-FR" dirty="0">
                <a:latin typeface="Trebuchet MS"/>
                <a:cs typeface="Trebuchet MS"/>
              </a:rPr>
              <a:t> non modo </a:t>
            </a:r>
            <a:r>
              <a:rPr lang="fr-FR" dirty="0" err="1">
                <a:latin typeface="Trebuchet MS"/>
                <a:cs typeface="Trebuchet MS"/>
              </a:rPr>
              <a:t>excusatione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amicitiae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tegenda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10" name="LOREM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8477710" y="7723910"/>
            <a:ext cx="10504557" cy="17543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>
                <a:latin typeface="Trebuchet MS"/>
                <a:cs typeface="Trebuchet MS"/>
              </a:rPr>
              <a:t>Non est </a:t>
            </a:r>
            <a:r>
              <a:rPr lang="fr-FR" dirty="0" err="1">
                <a:latin typeface="Trebuchet MS"/>
                <a:cs typeface="Trebuchet MS"/>
              </a:rPr>
              <a:t>sed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potius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supplicio</a:t>
            </a:r>
            <a:r>
              <a:rPr lang="fr-FR" dirty="0">
                <a:latin typeface="Trebuchet MS"/>
                <a:cs typeface="Trebuchet MS"/>
              </a:rPr>
              <a:t> omni </a:t>
            </a:r>
            <a:r>
              <a:rPr lang="fr-FR" dirty="0" err="1">
                <a:latin typeface="Trebuchet MS"/>
                <a:cs typeface="Trebuchet MS"/>
              </a:rPr>
              <a:t>vindicanda</a:t>
            </a:r>
            <a:r>
              <a:rPr lang="fr-FR" dirty="0">
                <a:latin typeface="Trebuchet MS"/>
                <a:cs typeface="Trebuchet MS"/>
              </a:rPr>
              <a:t> est,</a:t>
            </a:r>
            <a:br>
              <a:rPr lang="fr-FR" dirty="0">
                <a:latin typeface="Trebuchet MS"/>
                <a:cs typeface="Trebuchet MS"/>
              </a:rPr>
            </a:br>
            <a:r>
              <a:rPr lang="fr-FR" dirty="0">
                <a:latin typeface="Trebuchet MS"/>
                <a:cs typeface="Trebuchet MS"/>
              </a:rPr>
              <a:t>ut </a:t>
            </a:r>
            <a:r>
              <a:rPr lang="fr-FR" dirty="0" err="1">
                <a:latin typeface="Trebuchet MS"/>
                <a:cs typeface="Trebuchet MS"/>
              </a:rPr>
              <a:t>quis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concessum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putet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vel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bellum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patriae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inferentem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sequi</a:t>
            </a:r>
            <a:r>
              <a:rPr lang="fr-FR" dirty="0">
                <a:latin typeface="Trebuchet MS"/>
                <a:cs typeface="Trebuchet MS"/>
              </a:rPr>
              <a:t>; quod </a:t>
            </a:r>
            <a:r>
              <a:rPr lang="fr-FR" dirty="0" err="1">
                <a:latin typeface="Trebuchet MS"/>
                <a:cs typeface="Trebuchet MS"/>
              </a:rPr>
              <a:t>quidem</a:t>
            </a:r>
            <a:r>
              <a:rPr lang="fr-FR" dirty="0">
                <a:latin typeface="Trebuchet MS"/>
                <a:cs typeface="Trebuchet MS"/>
              </a:rPr>
              <a:t>, ut</a:t>
            </a:r>
          </a:p>
        </p:txBody>
      </p:sp>
      <p:sp>
        <p:nvSpPr>
          <p:cNvPr id="11" name="LOREM"/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8477711" y="9808371"/>
            <a:ext cx="10165890" cy="20774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100" b="1" spc="-164">
                <a:ln w="371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100" b="1" spc="-164">
                <a:ln w="371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 err="1">
                <a:ln w="3719">
                  <a:solidFill>
                    <a:srgbClr val="000000"/>
                  </a:solidFill>
                </a:ln>
                <a:solidFill>
                  <a:srgbClr val="000000"/>
                </a:solidFill>
                <a:latin typeface="Trebuchet MS"/>
                <a:cs typeface="Trebuchet MS"/>
              </a:rPr>
              <a:t>Coepit</a:t>
            </a:r>
            <a:r>
              <a:rPr lang="fr-FR" dirty="0">
                <a:latin typeface="Trebuchet MS"/>
                <a:cs typeface="Trebuchet MS"/>
              </a:rPr>
              <a:t> : </a:t>
            </a:r>
            <a:r>
              <a:rPr lang="fr-FR" dirty="0" err="1">
                <a:latin typeface="Trebuchet MS"/>
                <a:cs typeface="Trebuchet MS"/>
              </a:rPr>
              <a:t>hcoepit</a:t>
            </a:r>
            <a:r>
              <a:rPr lang="fr-FR" dirty="0">
                <a:latin typeface="Trebuchet MS"/>
                <a:cs typeface="Trebuchet MS"/>
              </a:rPr>
              <a:t>, </a:t>
            </a:r>
            <a:r>
              <a:rPr lang="fr-FR" dirty="0" err="1">
                <a:latin typeface="Trebuchet MS"/>
                <a:cs typeface="Trebuchet MS"/>
              </a:rPr>
              <a:t>haud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scio</a:t>
            </a:r>
            <a:r>
              <a:rPr lang="fr-FR" dirty="0">
                <a:latin typeface="Trebuchet MS"/>
                <a:cs typeface="Trebuchet MS"/>
              </a:rPr>
              <a:t> an </a:t>
            </a:r>
            <a:r>
              <a:rPr lang="fr-FR" dirty="0" err="1">
                <a:latin typeface="Trebuchet MS"/>
                <a:cs typeface="Trebuchet MS"/>
              </a:rPr>
              <a:t>aliquando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futurum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sit</a:t>
            </a:r>
            <a:r>
              <a:rPr lang="fr-FR" dirty="0">
                <a:latin typeface="Trebuchet MS"/>
                <a:cs typeface="Trebuchet MS"/>
              </a:rPr>
              <a:t>. </a:t>
            </a:r>
            <a:r>
              <a:rPr lang="fr-FR" dirty="0" err="1">
                <a:latin typeface="Trebuchet MS"/>
                <a:cs typeface="Trebuchet MS"/>
              </a:rPr>
              <a:t>Mihi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autem</a:t>
            </a:r>
            <a:r>
              <a:rPr lang="fr-FR" dirty="0">
                <a:latin typeface="Trebuchet MS"/>
                <a:cs typeface="Trebuchet MS"/>
              </a:rPr>
              <a:t> non </a:t>
            </a:r>
            <a:r>
              <a:rPr lang="fr-FR" dirty="0" err="1">
                <a:latin typeface="Trebuchet MS"/>
                <a:cs typeface="Trebuchet MS"/>
              </a:rPr>
              <a:t>minori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curae</a:t>
            </a:r>
            <a:r>
              <a:rPr lang="fr-FR" dirty="0">
                <a:latin typeface="Trebuchet MS"/>
                <a:cs typeface="Trebuchet MS"/>
              </a:rPr>
              <a:t> est, </a:t>
            </a:r>
            <a:r>
              <a:rPr lang="fr-FR" dirty="0" err="1">
                <a:latin typeface="Trebuchet MS"/>
                <a:cs typeface="Trebuchet MS"/>
              </a:rPr>
              <a:t>qualis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res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publica</a:t>
            </a:r>
            <a:r>
              <a:rPr lang="fr-FR" dirty="0">
                <a:latin typeface="Trebuchet MS"/>
                <a:cs typeface="Trebuchet MS"/>
              </a:rPr>
              <a:t> post mortem.</a:t>
            </a:r>
          </a:p>
        </p:txBody>
      </p:sp>
    </p:spTree>
    <p:extLst>
      <p:ext uri="{BB962C8B-B14F-4D97-AF65-F5344CB8AC3E}">
        <p14:creationId xmlns:p14="http://schemas.microsoft.com/office/powerpoint/2010/main" val="2872059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588788" y="0"/>
            <a:ext cx="4044951" cy="137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5" name="Freeform: Shape 10"/>
          <p:cNvSpPr/>
          <p:nvPr userDrawn="1"/>
        </p:nvSpPr>
        <p:spPr>
          <a:xfrm>
            <a:off x="19302461" y="9326033"/>
            <a:ext cx="5098473" cy="43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6" name="LOREM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4937284" y="1708671"/>
            <a:ext cx="8904848" cy="27238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noFill/>
                </a:ln>
                <a:solidFill>
                  <a:schemeClr val="accent4">
                    <a:lumOff val="-9411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r>
              <a:rPr lang="fr-FR" dirty="0" err="1">
                <a:latin typeface="Trebuchet MS"/>
                <a:cs typeface="Trebuchet MS"/>
              </a:rPr>
              <a:t>Quare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improborum</a:t>
            </a:r>
            <a:br>
              <a:rPr lang="fr-FR" dirty="0">
                <a:latin typeface="Trebuchet MS"/>
                <a:cs typeface="Trebuchet MS"/>
              </a:rPr>
            </a:br>
            <a:r>
              <a:rPr lang="fr-FR" dirty="0" err="1">
                <a:latin typeface="Trebuchet MS"/>
                <a:cs typeface="Trebuchet MS"/>
              </a:rPr>
              <a:t>consensio</a:t>
            </a:r>
            <a:r>
              <a:rPr lang="fr-FR" dirty="0">
                <a:latin typeface="Trebuchet MS"/>
                <a:cs typeface="Trebuchet MS"/>
              </a:rPr>
              <a:t> non modo </a:t>
            </a:r>
            <a:r>
              <a:rPr lang="fr-FR" dirty="0" err="1">
                <a:latin typeface="Trebuchet MS"/>
                <a:cs typeface="Trebuchet MS"/>
              </a:rPr>
              <a:t>excusatione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amicitiae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7" name="LOREM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4937283" y="4828314"/>
            <a:ext cx="8244449" cy="22775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>
                <a:latin typeface="Trebuchet MS"/>
                <a:cs typeface="Trebuchet MS"/>
              </a:rPr>
              <a:t>Non est </a:t>
            </a:r>
            <a:r>
              <a:rPr lang="fr-FR" dirty="0" err="1">
                <a:latin typeface="Trebuchet MS"/>
                <a:cs typeface="Trebuchet MS"/>
              </a:rPr>
              <a:t>sed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potius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supplicio</a:t>
            </a:r>
            <a:r>
              <a:rPr lang="fr-FR" dirty="0">
                <a:latin typeface="Trebuchet MS"/>
                <a:cs typeface="Trebuchet MS"/>
              </a:rPr>
              <a:t> omni </a:t>
            </a:r>
            <a:r>
              <a:rPr lang="fr-FR" dirty="0" err="1">
                <a:latin typeface="Trebuchet MS"/>
                <a:cs typeface="Trebuchet MS"/>
              </a:rPr>
              <a:t>vindicanda</a:t>
            </a:r>
            <a:r>
              <a:rPr lang="fr-FR" dirty="0">
                <a:latin typeface="Trebuchet MS"/>
                <a:cs typeface="Trebuchet MS"/>
              </a:rPr>
              <a:t> est, ut </a:t>
            </a:r>
            <a:r>
              <a:rPr lang="fr-FR" dirty="0" err="1">
                <a:latin typeface="Trebuchet MS"/>
                <a:cs typeface="Trebuchet MS"/>
              </a:rPr>
              <a:t>quis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concessum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putet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vel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bellum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patriae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inferentem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sequi</a:t>
            </a:r>
            <a:r>
              <a:rPr lang="fr-FR" dirty="0">
                <a:latin typeface="Trebuchet MS"/>
                <a:cs typeface="Trebuchet MS"/>
              </a:rPr>
              <a:t>; quod </a:t>
            </a:r>
            <a:r>
              <a:rPr lang="fr-FR" dirty="0" err="1">
                <a:latin typeface="Trebuchet MS"/>
                <a:cs typeface="Trebuchet MS"/>
              </a:rPr>
              <a:t>quidem</a:t>
            </a:r>
            <a:r>
              <a:rPr lang="fr-FR" dirty="0">
                <a:latin typeface="Trebuchet MS"/>
                <a:cs typeface="Trebuchet MS"/>
              </a:rPr>
              <a:t>, ut</a:t>
            </a:r>
          </a:p>
        </p:txBody>
      </p:sp>
      <p:sp>
        <p:nvSpPr>
          <p:cNvPr id="8" name="LOREM"/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14937284" y="7427299"/>
            <a:ext cx="8244448" cy="27084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100" b="1" spc="-164">
                <a:ln w="3719">
                  <a:noFill/>
                </a:ln>
                <a:solidFill>
                  <a:srgbClr val="000000">
                    <a:alpha val="70000"/>
                  </a:srgb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100" b="1" spc="-164">
                <a:ln w="371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 err="1">
                <a:ln w="3719">
                  <a:solidFill>
                    <a:srgbClr val="000000"/>
                  </a:solidFill>
                </a:ln>
                <a:solidFill>
                  <a:srgbClr val="000000"/>
                </a:solidFill>
                <a:latin typeface="Trebuchet MS"/>
                <a:cs typeface="Trebuchet MS"/>
              </a:rPr>
              <a:t>Coepit</a:t>
            </a:r>
            <a:r>
              <a:rPr lang="fr-FR" dirty="0">
                <a:latin typeface="Trebuchet MS"/>
                <a:cs typeface="Trebuchet MS"/>
              </a:rPr>
              <a:t> : </a:t>
            </a:r>
            <a:r>
              <a:rPr lang="fr-FR" dirty="0" err="1">
                <a:latin typeface="Trebuchet MS"/>
                <a:cs typeface="Trebuchet MS"/>
              </a:rPr>
              <a:t>hcoepit</a:t>
            </a:r>
            <a:r>
              <a:rPr lang="fr-FR" dirty="0">
                <a:latin typeface="Trebuchet MS"/>
                <a:cs typeface="Trebuchet MS"/>
              </a:rPr>
              <a:t>, </a:t>
            </a:r>
            <a:r>
              <a:rPr lang="fr-FR" dirty="0" err="1">
                <a:latin typeface="Trebuchet MS"/>
                <a:cs typeface="Trebuchet MS"/>
              </a:rPr>
              <a:t>haud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scio</a:t>
            </a:r>
            <a:r>
              <a:rPr lang="fr-FR" dirty="0">
                <a:latin typeface="Trebuchet MS"/>
                <a:cs typeface="Trebuchet MS"/>
              </a:rPr>
              <a:t> an </a:t>
            </a:r>
            <a:r>
              <a:rPr lang="fr-FR" dirty="0" err="1">
                <a:latin typeface="Trebuchet MS"/>
                <a:cs typeface="Trebuchet MS"/>
              </a:rPr>
              <a:t>aliquando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futurum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sit</a:t>
            </a:r>
            <a:r>
              <a:rPr lang="fr-FR" dirty="0">
                <a:latin typeface="Trebuchet MS"/>
                <a:cs typeface="Trebuchet MS"/>
              </a:rPr>
              <a:t>. </a:t>
            </a:r>
            <a:r>
              <a:rPr lang="fr-FR" dirty="0" err="1">
                <a:latin typeface="Trebuchet MS"/>
                <a:cs typeface="Trebuchet MS"/>
              </a:rPr>
              <a:t>Mihi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autem</a:t>
            </a:r>
            <a:r>
              <a:rPr lang="fr-FR" dirty="0">
                <a:latin typeface="Trebuchet MS"/>
                <a:cs typeface="Trebuchet MS"/>
              </a:rPr>
              <a:t> non </a:t>
            </a:r>
            <a:r>
              <a:rPr lang="fr-FR" dirty="0" err="1">
                <a:latin typeface="Trebuchet MS"/>
                <a:cs typeface="Trebuchet MS"/>
              </a:rPr>
              <a:t>minori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curae</a:t>
            </a:r>
            <a:r>
              <a:rPr lang="fr-FR" dirty="0">
                <a:latin typeface="Trebuchet MS"/>
                <a:cs typeface="Trebuchet MS"/>
              </a:rPr>
              <a:t> est, </a:t>
            </a:r>
            <a:r>
              <a:rPr lang="fr-FR" dirty="0" err="1">
                <a:latin typeface="Trebuchet MS"/>
                <a:cs typeface="Trebuchet MS"/>
              </a:rPr>
              <a:t>qualis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res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publica</a:t>
            </a:r>
            <a:r>
              <a:rPr lang="fr-FR" dirty="0">
                <a:latin typeface="Trebuchet MS"/>
                <a:cs typeface="Trebuchet MS"/>
              </a:rPr>
              <a:t> post mortem.</a:t>
            </a:r>
          </a:p>
        </p:txBody>
      </p:sp>
      <p:sp>
        <p:nvSpPr>
          <p:cNvPr id="9" name="LORE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26394" y="9953607"/>
            <a:ext cx="6466139" cy="22775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50">
                <a:ln w="3084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>
                <a:latin typeface="Trebuchet MS"/>
                <a:cs typeface="Trebuchet MS"/>
              </a:rPr>
              <a:t>Non est </a:t>
            </a:r>
            <a:r>
              <a:rPr lang="fr-FR" dirty="0" err="1">
                <a:latin typeface="Trebuchet MS"/>
                <a:cs typeface="Trebuchet MS"/>
              </a:rPr>
              <a:t>sed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potius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supplicio</a:t>
            </a:r>
            <a:r>
              <a:rPr lang="fr-FR" dirty="0">
                <a:latin typeface="Trebuchet MS"/>
                <a:cs typeface="Trebuchet MS"/>
              </a:rPr>
              <a:t> omni </a:t>
            </a:r>
            <a:r>
              <a:rPr lang="fr-FR" dirty="0" err="1">
                <a:latin typeface="Trebuchet MS"/>
                <a:cs typeface="Trebuchet MS"/>
              </a:rPr>
              <a:t>vindicanda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est,putet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vel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bellum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patriae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inferentem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sequi</a:t>
            </a:r>
            <a:r>
              <a:rPr lang="fr-FR" dirty="0">
                <a:latin typeface="Trebuchet MS"/>
                <a:cs typeface="Trebuchet MS"/>
              </a:rPr>
              <a:t>; </a:t>
            </a:r>
          </a:p>
          <a:p>
            <a:pPr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>
                <a:latin typeface="Trebuchet MS"/>
                <a:cs typeface="Trebuchet MS"/>
              </a:rPr>
              <a:t>quod </a:t>
            </a:r>
            <a:r>
              <a:rPr lang="fr-FR" dirty="0" err="1">
                <a:latin typeface="Trebuchet MS"/>
                <a:cs typeface="Trebuchet MS"/>
              </a:rPr>
              <a:t>quidem</a:t>
            </a:r>
            <a:r>
              <a:rPr lang="fr-FR" dirty="0">
                <a:latin typeface="Trebuchet MS"/>
                <a:cs typeface="Trebuchet MS"/>
              </a:rPr>
              <a:t>, ut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-33867" y="-3079"/>
            <a:ext cx="9260997" cy="7954145"/>
          </a:xfrm>
          <a:custGeom>
            <a:avLst/>
            <a:gdLst>
              <a:gd name="connsiteX0" fmla="*/ 0 w 9227130"/>
              <a:gd name="connsiteY0" fmla="*/ 0 h 7971079"/>
              <a:gd name="connsiteX1" fmla="*/ 9227130 w 9227130"/>
              <a:gd name="connsiteY1" fmla="*/ 0 h 7971079"/>
              <a:gd name="connsiteX2" fmla="*/ 9227130 w 9227130"/>
              <a:gd name="connsiteY2" fmla="*/ 7971079 h 7971079"/>
              <a:gd name="connsiteX3" fmla="*/ 0 w 9227130"/>
              <a:gd name="connsiteY3" fmla="*/ 7971079 h 7971079"/>
              <a:gd name="connsiteX4" fmla="*/ 0 w 9227130"/>
              <a:gd name="connsiteY4" fmla="*/ 0 h 7971079"/>
              <a:gd name="connsiteX0" fmla="*/ 0 w 9227130"/>
              <a:gd name="connsiteY0" fmla="*/ 0 h 7971079"/>
              <a:gd name="connsiteX1" fmla="*/ 9227130 w 9227130"/>
              <a:gd name="connsiteY1" fmla="*/ 0 h 7971079"/>
              <a:gd name="connsiteX2" fmla="*/ 9227130 w 9227130"/>
              <a:gd name="connsiteY2" fmla="*/ 7971079 h 7971079"/>
              <a:gd name="connsiteX3" fmla="*/ 2116666 w 9227130"/>
              <a:gd name="connsiteY3" fmla="*/ 7961747 h 7971079"/>
              <a:gd name="connsiteX4" fmla="*/ 0 w 9227130"/>
              <a:gd name="connsiteY4" fmla="*/ 7971079 h 7971079"/>
              <a:gd name="connsiteX5" fmla="*/ 0 w 9227130"/>
              <a:gd name="connsiteY5" fmla="*/ 0 h 7971079"/>
              <a:gd name="connsiteX0" fmla="*/ 33868 w 9260998"/>
              <a:gd name="connsiteY0" fmla="*/ 0 h 7971079"/>
              <a:gd name="connsiteX1" fmla="*/ 9260998 w 9260998"/>
              <a:gd name="connsiteY1" fmla="*/ 0 h 7971079"/>
              <a:gd name="connsiteX2" fmla="*/ 9260998 w 9260998"/>
              <a:gd name="connsiteY2" fmla="*/ 7971079 h 7971079"/>
              <a:gd name="connsiteX3" fmla="*/ 2150534 w 9260998"/>
              <a:gd name="connsiteY3" fmla="*/ 7961747 h 7971079"/>
              <a:gd name="connsiteX4" fmla="*/ 33868 w 9260998"/>
              <a:gd name="connsiteY4" fmla="*/ 7971079 h 7971079"/>
              <a:gd name="connsiteX5" fmla="*/ 0 w 9260998"/>
              <a:gd name="connsiteY5" fmla="*/ 5218547 h 7971079"/>
              <a:gd name="connsiteX6" fmla="*/ 33868 w 9260998"/>
              <a:gd name="connsiteY6" fmla="*/ 0 h 7971079"/>
              <a:gd name="connsiteX0" fmla="*/ 33868 w 9260998"/>
              <a:gd name="connsiteY0" fmla="*/ 0 h 7971079"/>
              <a:gd name="connsiteX1" fmla="*/ 9260998 w 9260998"/>
              <a:gd name="connsiteY1" fmla="*/ 0 h 7971079"/>
              <a:gd name="connsiteX2" fmla="*/ 9260998 w 9260998"/>
              <a:gd name="connsiteY2" fmla="*/ 7971079 h 7971079"/>
              <a:gd name="connsiteX3" fmla="*/ 2150534 w 9260998"/>
              <a:gd name="connsiteY3" fmla="*/ 7961747 h 7971079"/>
              <a:gd name="connsiteX4" fmla="*/ 1236135 w 9260998"/>
              <a:gd name="connsiteY4" fmla="*/ 6802679 h 7971079"/>
              <a:gd name="connsiteX5" fmla="*/ 0 w 9260998"/>
              <a:gd name="connsiteY5" fmla="*/ 5218547 h 7971079"/>
              <a:gd name="connsiteX6" fmla="*/ 33868 w 9260998"/>
              <a:gd name="connsiteY6" fmla="*/ 0 h 7971079"/>
              <a:gd name="connsiteX0" fmla="*/ 33868 w 9260998"/>
              <a:gd name="connsiteY0" fmla="*/ 0 h 7978680"/>
              <a:gd name="connsiteX1" fmla="*/ 9260998 w 9260998"/>
              <a:gd name="connsiteY1" fmla="*/ 0 h 7978680"/>
              <a:gd name="connsiteX2" fmla="*/ 9260998 w 9260998"/>
              <a:gd name="connsiteY2" fmla="*/ 7971079 h 7978680"/>
              <a:gd name="connsiteX3" fmla="*/ 3064934 w 9260998"/>
              <a:gd name="connsiteY3" fmla="*/ 7978680 h 7978680"/>
              <a:gd name="connsiteX4" fmla="*/ 1236135 w 9260998"/>
              <a:gd name="connsiteY4" fmla="*/ 6802679 h 7978680"/>
              <a:gd name="connsiteX5" fmla="*/ 0 w 9260998"/>
              <a:gd name="connsiteY5" fmla="*/ 5218547 h 7978680"/>
              <a:gd name="connsiteX6" fmla="*/ 33868 w 9260998"/>
              <a:gd name="connsiteY6" fmla="*/ 0 h 7978680"/>
              <a:gd name="connsiteX0" fmla="*/ 33868 w 9260998"/>
              <a:gd name="connsiteY0" fmla="*/ 0 h 7978680"/>
              <a:gd name="connsiteX1" fmla="*/ 9260998 w 9260998"/>
              <a:gd name="connsiteY1" fmla="*/ 0 h 7978680"/>
              <a:gd name="connsiteX2" fmla="*/ 9260998 w 9260998"/>
              <a:gd name="connsiteY2" fmla="*/ 7971079 h 7978680"/>
              <a:gd name="connsiteX3" fmla="*/ 3064934 w 9260998"/>
              <a:gd name="connsiteY3" fmla="*/ 7978680 h 7978680"/>
              <a:gd name="connsiteX4" fmla="*/ 1676402 w 9260998"/>
              <a:gd name="connsiteY4" fmla="*/ 6159212 h 7978680"/>
              <a:gd name="connsiteX5" fmla="*/ 0 w 9260998"/>
              <a:gd name="connsiteY5" fmla="*/ 5218547 h 7978680"/>
              <a:gd name="connsiteX6" fmla="*/ 33868 w 9260998"/>
              <a:gd name="connsiteY6" fmla="*/ 0 h 7978680"/>
              <a:gd name="connsiteX0" fmla="*/ 16934 w 9244064"/>
              <a:gd name="connsiteY0" fmla="*/ 0 h 7978680"/>
              <a:gd name="connsiteX1" fmla="*/ 9244064 w 9244064"/>
              <a:gd name="connsiteY1" fmla="*/ 0 h 7978680"/>
              <a:gd name="connsiteX2" fmla="*/ 9244064 w 9244064"/>
              <a:gd name="connsiteY2" fmla="*/ 7971079 h 7978680"/>
              <a:gd name="connsiteX3" fmla="*/ 3048000 w 9244064"/>
              <a:gd name="connsiteY3" fmla="*/ 7978680 h 7978680"/>
              <a:gd name="connsiteX4" fmla="*/ 1659468 w 9244064"/>
              <a:gd name="connsiteY4" fmla="*/ 6159212 h 7978680"/>
              <a:gd name="connsiteX5" fmla="*/ 0 w 9244064"/>
              <a:gd name="connsiteY5" fmla="*/ 4592013 h 7978680"/>
              <a:gd name="connsiteX6" fmla="*/ 16934 w 9244064"/>
              <a:gd name="connsiteY6" fmla="*/ 0 h 7978680"/>
              <a:gd name="connsiteX0" fmla="*/ 16934 w 9244064"/>
              <a:gd name="connsiteY0" fmla="*/ 0 h 7995613"/>
              <a:gd name="connsiteX1" fmla="*/ 9244064 w 9244064"/>
              <a:gd name="connsiteY1" fmla="*/ 0 h 7995613"/>
              <a:gd name="connsiteX2" fmla="*/ 9244064 w 9244064"/>
              <a:gd name="connsiteY2" fmla="*/ 7971079 h 7995613"/>
              <a:gd name="connsiteX3" fmla="*/ 4402666 w 9244064"/>
              <a:gd name="connsiteY3" fmla="*/ 7995613 h 7995613"/>
              <a:gd name="connsiteX4" fmla="*/ 1659468 w 9244064"/>
              <a:gd name="connsiteY4" fmla="*/ 6159212 h 7995613"/>
              <a:gd name="connsiteX5" fmla="*/ 0 w 9244064"/>
              <a:gd name="connsiteY5" fmla="*/ 4592013 h 7995613"/>
              <a:gd name="connsiteX6" fmla="*/ 16934 w 9244064"/>
              <a:gd name="connsiteY6" fmla="*/ 0 h 7995613"/>
              <a:gd name="connsiteX0" fmla="*/ 16934 w 9244064"/>
              <a:gd name="connsiteY0" fmla="*/ 0 h 7995613"/>
              <a:gd name="connsiteX1" fmla="*/ 9244064 w 9244064"/>
              <a:gd name="connsiteY1" fmla="*/ 0 h 7995613"/>
              <a:gd name="connsiteX2" fmla="*/ 9244064 w 9244064"/>
              <a:gd name="connsiteY2" fmla="*/ 7971079 h 7995613"/>
              <a:gd name="connsiteX3" fmla="*/ 4402666 w 9244064"/>
              <a:gd name="connsiteY3" fmla="*/ 7995613 h 7995613"/>
              <a:gd name="connsiteX4" fmla="*/ 1693335 w 9244064"/>
              <a:gd name="connsiteY4" fmla="*/ 5752812 h 7995613"/>
              <a:gd name="connsiteX5" fmla="*/ 0 w 9244064"/>
              <a:gd name="connsiteY5" fmla="*/ 4592013 h 7995613"/>
              <a:gd name="connsiteX6" fmla="*/ 16934 w 9244064"/>
              <a:gd name="connsiteY6" fmla="*/ 0 h 7995613"/>
              <a:gd name="connsiteX0" fmla="*/ 1630 w 9228760"/>
              <a:gd name="connsiteY0" fmla="*/ 0 h 7995613"/>
              <a:gd name="connsiteX1" fmla="*/ 9228760 w 9228760"/>
              <a:gd name="connsiteY1" fmla="*/ 0 h 7995613"/>
              <a:gd name="connsiteX2" fmla="*/ 9228760 w 9228760"/>
              <a:gd name="connsiteY2" fmla="*/ 7971079 h 7995613"/>
              <a:gd name="connsiteX3" fmla="*/ 4387362 w 9228760"/>
              <a:gd name="connsiteY3" fmla="*/ 7995613 h 7995613"/>
              <a:gd name="connsiteX4" fmla="*/ 1678031 w 9228760"/>
              <a:gd name="connsiteY4" fmla="*/ 5752812 h 7995613"/>
              <a:gd name="connsiteX5" fmla="*/ 1629 w 9228760"/>
              <a:gd name="connsiteY5" fmla="*/ 4067079 h 7995613"/>
              <a:gd name="connsiteX6" fmla="*/ 1630 w 9228760"/>
              <a:gd name="connsiteY6" fmla="*/ 0 h 7995613"/>
              <a:gd name="connsiteX0" fmla="*/ 1630 w 9228760"/>
              <a:gd name="connsiteY0" fmla="*/ 0 h 7995613"/>
              <a:gd name="connsiteX1" fmla="*/ 9228760 w 9228760"/>
              <a:gd name="connsiteY1" fmla="*/ 0 h 7995613"/>
              <a:gd name="connsiteX2" fmla="*/ 9228760 w 9228760"/>
              <a:gd name="connsiteY2" fmla="*/ 7971079 h 7995613"/>
              <a:gd name="connsiteX3" fmla="*/ 4387362 w 9228760"/>
              <a:gd name="connsiteY3" fmla="*/ 7995613 h 7995613"/>
              <a:gd name="connsiteX4" fmla="*/ 2186031 w 9228760"/>
              <a:gd name="connsiteY4" fmla="*/ 5566545 h 7995613"/>
              <a:gd name="connsiteX5" fmla="*/ 1629 w 9228760"/>
              <a:gd name="connsiteY5" fmla="*/ 4067079 h 7995613"/>
              <a:gd name="connsiteX6" fmla="*/ 1630 w 9228760"/>
              <a:gd name="connsiteY6" fmla="*/ 0 h 7995613"/>
              <a:gd name="connsiteX0" fmla="*/ 1630 w 9228760"/>
              <a:gd name="connsiteY0" fmla="*/ 0 h 7995613"/>
              <a:gd name="connsiteX1" fmla="*/ 9228760 w 9228760"/>
              <a:gd name="connsiteY1" fmla="*/ 0 h 7995613"/>
              <a:gd name="connsiteX2" fmla="*/ 9228760 w 9228760"/>
              <a:gd name="connsiteY2" fmla="*/ 7971079 h 7995613"/>
              <a:gd name="connsiteX3" fmla="*/ 4387362 w 9228760"/>
              <a:gd name="connsiteY3" fmla="*/ 7995613 h 7995613"/>
              <a:gd name="connsiteX4" fmla="*/ 2050564 w 9228760"/>
              <a:gd name="connsiteY4" fmla="*/ 5718945 h 7995613"/>
              <a:gd name="connsiteX5" fmla="*/ 1629 w 9228760"/>
              <a:gd name="connsiteY5" fmla="*/ 4067079 h 7995613"/>
              <a:gd name="connsiteX6" fmla="*/ 1630 w 9228760"/>
              <a:gd name="connsiteY6" fmla="*/ 0 h 7995613"/>
              <a:gd name="connsiteX0" fmla="*/ 33867 w 9260997"/>
              <a:gd name="connsiteY0" fmla="*/ 0 h 7995613"/>
              <a:gd name="connsiteX1" fmla="*/ 9260997 w 9260997"/>
              <a:gd name="connsiteY1" fmla="*/ 0 h 7995613"/>
              <a:gd name="connsiteX2" fmla="*/ 9260997 w 9260997"/>
              <a:gd name="connsiteY2" fmla="*/ 7971079 h 7995613"/>
              <a:gd name="connsiteX3" fmla="*/ 4419599 w 9260997"/>
              <a:gd name="connsiteY3" fmla="*/ 7995613 h 7995613"/>
              <a:gd name="connsiteX4" fmla="*/ 2082801 w 9260997"/>
              <a:gd name="connsiteY4" fmla="*/ 5718945 h 7995613"/>
              <a:gd name="connsiteX5" fmla="*/ 0 w 9260997"/>
              <a:gd name="connsiteY5" fmla="*/ 3508279 h 7995613"/>
              <a:gd name="connsiteX6" fmla="*/ 33867 w 9260997"/>
              <a:gd name="connsiteY6" fmla="*/ 0 h 7995613"/>
              <a:gd name="connsiteX0" fmla="*/ 33867 w 9260997"/>
              <a:gd name="connsiteY0" fmla="*/ 0 h 7995613"/>
              <a:gd name="connsiteX1" fmla="*/ 9260997 w 9260997"/>
              <a:gd name="connsiteY1" fmla="*/ 0 h 7995613"/>
              <a:gd name="connsiteX2" fmla="*/ 9260997 w 9260997"/>
              <a:gd name="connsiteY2" fmla="*/ 7971079 h 7995613"/>
              <a:gd name="connsiteX3" fmla="*/ 4419599 w 9260997"/>
              <a:gd name="connsiteY3" fmla="*/ 7995613 h 7995613"/>
              <a:gd name="connsiteX4" fmla="*/ 2082801 w 9260997"/>
              <a:gd name="connsiteY4" fmla="*/ 5718945 h 7995613"/>
              <a:gd name="connsiteX5" fmla="*/ 0 w 9260997"/>
              <a:gd name="connsiteY5" fmla="*/ 3694545 h 7995613"/>
              <a:gd name="connsiteX6" fmla="*/ 33867 w 9260997"/>
              <a:gd name="connsiteY6" fmla="*/ 0 h 799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0997" h="7995613">
                <a:moveTo>
                  <a:pt x="33867" y="0"/>
                </a:moveTo>
                <a:lnTo>
                  <a:pt x="9260997" y="0"/>
                </a:lnTo>
                <a:lnTo>
                  <a:pt x="9260997" y="7971079"/>
                </a:lnTo>
                <a:lnTo>
                  <a:pt x="4419599" y="7995613"/>
                </a:lnTo>
                <a:lnTo>
                  <a:pt x="2082801" y="5718945"/>
                </a:lnTo>
                <a:lnTo>
                  <a:pt x="0" y="3694545"/>
                </a:lnTo>
                <a:cubicBezTo>
                  <a:pt x="5645" y="2163874"/>
                  <a:pt x="28222" y="1530671"/>
                  <a:pt x="3386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0871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/>
          <p:nvPr userDrawn="1"/>
        </p:nvSpPr>
        <p:spPr>
          <a:xfrm flipH="1">
            <a:off x="-1" y="3775600"/>
            <a:ext cx="10156875" cy="994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6041447"/>
            <a:ext cx="6844146" cy="595630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36874" y="6041447"/>
            <a:ext cx="6844146" cy="595630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073748" y="6041447"/>
            <a:ext cx="6844146" cy="595630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8" name="TextBox 61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543510" y="2165499"/>
            <a:ext cx="11029903" cy="128240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0000" b="1" spc="-300">
                <a:ln w="9071">
                  <a:solidFill>
                    <a:srgbClr val="000000">
                      <a:alpha val="25000"/>
                    </a:srgbClr>
                  </a:solidFill>
                </a:ln>
                <a:latin typeface="Trebuchet MS"/>
                <a:cs typeface="Trebuchet MS"/>
              </a:defRPr>
            </a:lvl1pPr>
          </a:lstStyle>
          <a:p>
            <a:r>
              <a:rPr lang="fr-FR" dirty="0"/>
              <a:t>IPSUM DOLOR</a:t>
            </a:r>
          </a:p>
        </p:txBody>
      </p:sp>
      <p:sp>
        <p:nvSpPr>
          <p:cNvPr id="9" name="LOREM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495197" y="1178559"/>
            <a:ext cx="2441694" cy="107721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800" b="1" spc="-232">
                <a:ln w="5261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097118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5400000">
            <a:off x="14328984" y="6175354"/>
            <a:ext cx="5477215" cy="5705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7426325"/>
            <a:ext cx="12192000" cy="501505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801600" y="7426325"/>
            <a:ext cx="5569528" cy="501505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l">
              <a:buNone/>
              <a:defRPr/>
            </a:lvl1pPr>
          </a:lstStyle>
          <a:p>
            <a:endParaRPr dirty="0"/>
          </a:p>
        </p:txBody>
      </p:sp>
      <p:sp>
        <p:nvSpPr>
          <p:cNvPr id="7" name="TextBox 61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543510" y="2165499"/>
            <a:ext cx="11029903" cy="128240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0000" b="1" spc="-300">
                <a:ln w="9071">
                  <a:solidFill>
                    <a:srgbClr val="000000">
                      <a:alpha val="25000"/>
                    </a:srgbClr>
                  </a:solidFill>
                </a:ln>
                <a:latin typeface="Trebuchet MS"/>
                <a:cs typeface="Trebuchet MS"/>
              </a:defRPr>
            </a:lvl1pPr>
          </a:lstStyle>
          <a:p>
            <a:r>
              <a:rPr lang="fr-FR" dirty="0"/>
              <a:t>IPSUM DOLOR</a:t>
            </a:r>
          </a:p>
        </p:txBody>
      </p:sp>
      <p:sp>
        <p:nvSpPr>
          <p:cNvPr id="8" name="LOREM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495197" y="1178559"/>
            <a:ext cx="2441694" cy="107721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800" b="1" spc="-232">
                <a:ln w="5261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LOREM</a:t>
            </a:r>
          </a:p>
        </p:txBody>
      </p:sp>
      <p:sp>
        <p:nvSpPr>
          <p:cNvPr id="9" name="LOREM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532099" y="3794429"/>
            <a:ext cx="17314701" cy="18774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noFill/>
                </a:ln>
                <a:solidFill>
                  <a:schemeClr val="accent4">
                    <a:lumOff val="-9411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r>
              <a:rPr lang="fr-FR" dirty="0" err="1">
                <a:latin typeface="Trebuchet MS"/>
                <a:cs typeface="Trebuchet MS"/>
              </a:rPr>
              <a:t>Quare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improborum</a:t>
            </a:r>
            <a:br>
              <a:rPr lang="fr-FR" dirty="0">
                <a:latin typeface="Trebuchet MS"/>
                <a:cs typeface="Trebuchet MS"/>
              </a:rPr>
            </a:br>
            <a:r>
              <a:rPr lang="fr-FR" dirty="0" err="1">
                <a:latin typeface="Trebuchet MS"/>
                <a:cs typeface="Trebuchet MS"/>
              </a:rPr>
              <a:t>consensio</a:t>
            </a:r>
            <a:r>
              <a:rPr lang="fr-FR" dirty="0">
                <a:latin typeface="Trebuchet MS"/>
                <a:cs typeface="Trebuchet MS"/>
              </a:rPr>
              <a:t> non modo </a:t>
            </a:r>
            <a:r>
              <a:rPr lang="fr-FR" dirty="0" err="1">
                <a:latin typeface="Trebuchet MS"/>
                <a:cs typeface="Trebuchet MS"/>
              </a:rPr>
              <a:t>excusatione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amicitiae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tegenda</a:t>
            </a:r>
            <a:endParaRPr lang="fr-FR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2694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>
            <a:off x="11216640" y="2364808"/>
            <a:ext cx="13167361" cy="11351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D0D0D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162973" y="4073526"/>
            <a:ext cx="5235577" cy="656590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9148423" y="4073526"/>
            <a:ext cx="5235577" cy="656590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7" name="Freeform: Shape 11"/>
          <p:cNvSpPr/>
          <p:nvPr userDrawn="1"/>
        </p:nvSpPr>
        <p:spPr>
          <a:xfrm rot="10800000">
            <a:off x="464233" y="475047"/>
            <a:ext cx="3249638" cy="2801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8" name="LOREM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535103" y="3770845"/>
            <a:ext cx="10623029" cy="27238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noFill/>
                </a:ln>
                <a:solidFill>
                  <a:schemeClr val="accent4">
                    <a:lumOff val="-9411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r>
              <a:rPr lang="fr-FR" dirty="0" err="1">
                <a:latin typeface="Trebuchet MS"/>
                <a:cs typeface="Trebuchet MS"/>
              </a:rPr>
              <a:t>Quare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improborum</a:t>
            </a:r>
            <a:br>
              <a:rPr lang="fr-FR" dirty="0">
                <a:latin typeface="Trebuchet MS"/>
                <a:cs typeface="Trebuchet MS"/>
              </a:rPr>
            </a:br>
            <a:r>
              <a:rPr lang="fr-FR" dirty="0" err="1">
                <a:latin typeface="Trebuchet MS"/>
                <a:cs typeface="Trebuchet MS"/>
              </a:rPr>
              <a:t>consensio</a:t>
            </a:r>
            <a:r>
              <a:rPr lang="fr-FR" dirty="0">
                <a:latin typeface="Trebuchet MS"/>
                <a:cs typeface="Trebuchet MS"/>
              </a:rPr>
              <a:t> non modo </a:t>
            </a:r>
            <a:r>
              <a:rPr lang="fr-FR" dirty="0" err="1">
                <a:latin typeface="Trebuchet MS"/>
                <a:cs typeface="Trebuchet MS"/>
              </a:rPr>
              <a:t>excusatione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amicitiae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tegenda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9" name="LOREM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546003" y="6912778"/>
            <a:ext cx="10832262" cy="17543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>
                <a:latin typeface="Trebuchet MS"/>
                <a:cs typeface="Trebuchet MS"/>
              </a:rPr>
              <a:t>Non est </a:t>
            </a:r>
            <a:r>
              <a:rPr lang="fr-FR" dirty="0" err="1">
                <a:latin typeface="Trebuchet MS"/>
                <a:cs typeface="Trebuchet MS"/>
              </a:rPr>
              <a:t>sed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potius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supplicio</a:t>
            </a:r>
            <a:r>
              <a:rPr lang="fr-FR" dirty="0">
                <a:latin typeface="Trebuchet MS"/>
                <a:cs typeface="Trebuchet MS"/>
              </a:rPr>
              <a:t> omni </a:t>
            </a:r>
            <a:r>
              <a:rPr lang="fr-FR" dirty="0" err="1">
                <a:latin typeface="Trebuchet MS"/>
                <a:cs typeface="Trebuchet MS"/>
              </a:rPr>
              <a:t>vindicanda</a:t>
            </a:r>
            <a:r>
              <a:rPr lang="fr-FR" dirty="0">
                <a:latin typeface="Trebuchet MS"/>
                <a:cs typeface="Trebuchet MS"/>
              </a:rPr>
              <a:t> est,</a:t>
            </a:r>
            <a:br>
              <a:rPr lang="fr-FR" dirty="0">
                <a:latin typeface="Trebuchet MS"/>
                <a:cs typeface="Trebuchet MS"/>
              </a:rPr>
            </a:br>
            <a:r>
              <a:rPr lang="fr-FR" dirty="0">
                <a:latin typeface="Trebuchet MS"/>
                <a:cs typeface="Trebuchet MS"/>
              </a:rPr>
              <a:t>ut </a:t>
            </a:r>
            <a:r>
              <a:rPr lang="fr-FR" dirty="0" err="1">
                <a:latin typeface="Trebuchet MS"/>
                <a:cs typeface="Trebuchet MS"/>
              </a:rPr>
              <a:t>quis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concessum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putet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vel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bellum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patriae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inferentem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sequi</a:t>
            </a:r>
            <a:r>
              <a:rPr lang="fr-FR" dirty="0">
                <a:latin typeface="Trebuchet MS"/>
                <a:cs typeface="Trebuchet MS"/>
              </a:rPr>
              <a:t>; quod </a:t>
            </a:r>
            <a:r>
              <a:rPr lang="fr-FR" dirty="0" err="1">
                <a:latin typeface="Trebuchet MS"/>
                <a:cs typeface="Trebuchet MS"/>
              </a:rPr>
              <a:t>quidem</a:t>
            </a:r>
            <a:r>
              <a:rPr lang="fr-FR" dirty="0">
                <a:latin typeface="Trebuchet MS"/>
                <a:cs typeface="Trebuchet MS"/>
              </a:rPr>
              <a:t>, ut</a:t>
            </a:r>
          </a:p>
        </p:txBody>
      </p:sp>
      <p:sp>
        <p:nvSpPr>
          <p:cNvPr id="10" name="LOREM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548560" y="8980043"/>
            <a:ext cx="10220107" cy="20774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1" spc="-164">
                <a:ln w="371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100" b="1" spc="-164">
                <a:ln w="371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 err="1">
                <a:ln w="3719">
                  <a:solidFill>
                    <a:srgbClr val="000000"/>
                  </a:solidFill>
                </a:ln>
                <a:solidFill>
                  <a:srgbClr val="000000"/>
                </a:solidFill>
                <a:latin typeface="Trebuchet MS"/>
                <a:cs typeface="Trebuchet MS"/>
              </a:rPr>
              <a:t>Coepit</a:t>
            </a:r>
            <a:r>
              <a:rPr lang="fr-FR" dirty="0">
                <a:latin typeface="Trebuchet MS"/>
                <a:cs typeface="Trebuchet MS"/>
              </a:rPr>
              <a:t> : </a:t>
            </a:r>
            <a:r>
              <a:rPr lang="fr-FR" dirty="0" err="1">
                <a:latin typeface="Trebuchet MS"/>
                <a:cs typeface="Trebuchet MS"/>
              </a:rPr>
              <a:t>hcoepit</a:t>
            </a:r>
            <a:r>
              <a:rPr lang="fr-FR" dirty="0">
                <a:latin typeface="Trebuchet MS"/>
                <a:cs typeface="Trebuchet MS"/>
              </a:rPr>
              <a:t>, </a:t>
            </a:r>
            <a:r>
              <a:rPr lang="fr-FR" dirty="0" err="1">
                <a:latin typeface="Trebuchet MS"/>
                <a:cs typeface="Trebuchet MS"/>
              </a:rPr>
              <a:t>haud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scio</a:t>
            </a:r>
            <a:r>
              <a:rPr lang="fr-FR" dirty="0">
                <a:latin typeface="Trebuchet MS"/>
                <a:cs typeface="Trebuchet MS"/>
              </a:rPr>
              <a:t> an </a:t>
            </a:r>
            <a:r>
              <a:rPr lang="fr-FR" dirty="0" err="1">
                <a:latin typeface="Trebuchet MS"/>
                <a:cs typeface="Trebuchet MS"/>
              </a:rPr>
              <a:t>aliquando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futurum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sit</a:t>
            </a:r>
            <a:r>
              <a:rPr lang="fr-FR" dirty="0">
                <a:latin typeface="Trebuchet MS"/>
                <a:cs typeface="Trebuchet MS"/>
              </a:rPr>
              <a:t>. </a:t>
            </a:r>
            <a:r>
              <a:rPr lang="fr-FR" dirty="0" err="1">
                <a:latin typeface="Trebuchet MS"/>
                <a:cs typeface="Trebuchet MS"/>
              </a:rPr>
              <a:t>Mihi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autem</a:t>
            </a:r>
            <a:r>
              <a:rPr lang="fr-FR" dirty="0">
                <a:latin typeface="Trebuchet MS"/>
                <a:cs typeface="Trebuchet MS"/>
              </a:rPr>
              <a:t> non </a:t>
            </a:r>
            <a:r>
              <a:rPr lang="fr-FR" dirty="0" err="1">
                <a:latin typeface="Trebuchet MS"/>
                <a:cs typeface="Trebuchet MS"/>
              </a:rPr>
              <a:t>minori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curae</a:t>
            </a:r>
            <a:r>
              <a:rPr lang="fr-FR" dirty="0">
                <a:latin typeface="Trebuchet MS"/>
                <a:cs typeface="Trebuchet MS"/>
              </a:rPr>
              <a:t> est, </a:t>
            </a:r>
            <a:r>
              <a:rPr lang="fr-FR" dirty="0" err="1">
                <a:latin typeface="Trebuchet MS"/>
                <a:cs typeface="Trebuchet MS"/>
              </a:rPr>
              <a:t>qualis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res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publica</a:t>
            </a:r>
            <a:r>
              <a:rPr lang="fr-FR" dirty="0">
                <a:latin typeface="Trebuchet MS"/>
                <a:cs typeface="Trebuchet MS"/>
              </a:rPr>
              <a:t> post mortem.</a:t>
            </a:r>
          </a:p>
        </p:txBody>
      </p:sp>
    </p:spTree>
    <p:extLst>
      <p:ext uri="{BB962C8B-B14F-4D97-AF65-F5344CB8AC3E}">
        <p14:creationId xmlns:p14="http://schemas.microsoft.com/office/powerpoint/2010/main" val="3595864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12801600" y="7409790"/>
            <a:ext cx="11582400" cy="630621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5" name="LOREM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535103" y="3770845"/>
            <a:ext cx="18348875" cy="18774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noFill/>
                </a:ln>
                <a:solidFill>
                  <a:schemeClr val="accent4">
                    <a:lumOff val="-9411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r>
              <a:rPr lang="fr-FR" dirty="0" err="1">
                <a:latin typeface="Trebuchet MS"/>
                <a:cs typeface="Trebuchet MS"/>
              </a:rPr>
              <a:t>Quare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improborum</a:t>
            </a:r>
            <a:br>
              <a:rPr lang="fr-FR" dirty="0">
                <a:latin typeface="Trebuchet MS"/>
                <a:cs typeface="Trebuchet MS"/>
              </a:rPr>
            </a:br>
            <a:r>
              <a:rPr lang="fr-FR" dirty="0" err="1">
                <a:latin typeface="Trebuchet MS"/>
                <a:cs typeface="Trebuchet MS"/>
              </a:rPr>
              <a:t>consensio</a:t>
            </a:r>
            <a:r>
              <a:rPr lang="fr-FR" dirty="0">
                <a:latin typeface="Trebuchet MS"/>
                <a:cs typeface="Trebuchet MS"/>
              </a:rPr>
              <a:t> non modo </a:t>
            </a:r>
            <a:r>
              <a:rPr lang="fr-FR" dirty="0" err="1">
                <a:latin typeface="Trebuchet MS"/>
                <a:cs typeface="Trebuchet MS"/>
              </a:rPr>
              <a:t>excusatione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amicitiae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tegenda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half" idx="13"/>
          </p:nvPr>
        </p:nvSpPr>
        <p:spPr>
          <a:xfrm>
            <a:off x="0" y="7409790"/>
            <a:ext cx="12192001" cy="6323143"/>
          </a:xfrm>
          <a:custGeom>
            <a:avLst/>
            <a:gdLst>
              <a:gd name="connsiteX0" fmla="*/ 0 w 12192001"/>
              <a:gd name="connsiteY0" fmla="*/ 0 h 6306211"/>
              <a:gd name="connsiteX1" fmla="*/ 12192001 w 12192001"/>
              <a:gd name="connsiteY1" fmla="*/ 0 h 6306211"/>
              <a:gd name="connsiteX2" fmla="*/ 12192001 w 12192001"/>
              <a:gd name="connsiteY2" fmla="*/ 6306211 h 6306211"/>
              <a:gd name="connsiteX3" fmla="*/ 0 w 12192001"/>
              <a:gd name="connsiteY3" fmla="*/ 6306211 h 6306211"/>
              <a:gd name="connsiteX4" fmla="*/ 0 w 12192001"/>
              <a:gd name="connsiteY4" fmla="*/ 0 h 6306211"/>
              <a:gd name="connsiteX0" fmla="*/ 0 w 12192001"/>
              <a:gd name="connsiteY0" fmla="*/ 0 h 6306211"/>
              <a:gd name="connsiteX1" fmla="*/ 12192001 w 12192001"/>
              <a:gd name="connsiteY1" fmla="*/ 0 h 6306211"/>
              <a:gd name="connsiteX2" fmla="*/ 12192001 w 12192001"/>
              <a:gd name="connsiteY2" fmla="*/ 6306211 h 6306211"/>
              <a:gd name="connsiteX3" fmla="*/ 7230533 w 12192001"/>
              <a:gd name="connsiteY3" fmla="*/ 6289277 h 6306211"/>
              <a:gd name="connsiteX4" fmla="*/ 0 w 12192001"/>
              <a:gd name="connsiteY4" fmla="*/ 6306211 h 6306211"/>
              <a:gd name="connsiteX5" fmla="*/ 0 w 12192001"/>
              <a:gd name="connsiteY5" fmla="*/ 0 h 6306211"/>
              <a:gd name="connsiteX0" fmla="*/ 0 w 12192001"/>
              <a:gd name="connsiteY0" fmla="*/ 0 h 6306211"/>
              <a:gd name="connsiteX1" fmla="*/ 12192001 w 12192001"/>
              <a:gd name="connsiteY1" fmla="*/ 0 h 6306211"/>
              <a:gd name="connsiteX2" fmla="*/ 12192001 w 12192001"/>
              <a:gd name="connsiteY2" fmla="*/ 6306211 h 6306211"/>
              <a:gd name="connsiteX3" fmla="*/ 7230533 w 12192001"/>
              <a:gd name="connsiteY3" fmla="*/ 6289277 h 6306211"/>
              <a:gd name="connsiteX4" fmla="*/ 3691466 w 12192001"/>
              <a:gd name="connsiteY4" fmla="*/ 3292077 h 6306211"/>
              <a:gd name="connsiteX5" fmla="*/ 0 w 12192001"/>
              <a:gd name="connsiteY5" fmla="*/ 0 h 6306211"/>
              <a:gd name="connsiteX0" fmla="*/ 0 w 12192001"/>
              <a:gd name="connsiteY0" fmla="*/ 0 h 6306211"/>
              <a:gd name="connsiteX1" fmla="*/ 12192001 w 12192001"/>
              <a:gd name="connsiteY1" fmla="*/ 0 h 6306211"/>
              <a:gd name="connsiteX2" fmla="*/ 12192001 w 12192001"/>
              <a:gd name="connsiteY2" fmla="*/ 6306211 h 6306211"/>
              <a:gd name="connsiteX3" fmla="*/ 7230533 w 12192001"/>
              <a:gd name="connsiteY3" fmla="*/ 6289277 h 6306211"/>
              <a:gd name="connsiteX4" fmla="*/ 4605866 w 12192001"/>
              <a:gd name="connsiteY4" fmla="*/ 3546077 h 6306211"/>
              <a:gd name="connsiteX5" fmla="*/ 0 w 12192001"/>
              <a:gd name="connsiteY5" fmla="*/ 0 h 6306211"/>
              <a:gd name="connsiteX0" fmla="*/ 0 w 12192001"/>
              <a:gd name="connsiteY0" fmla="*/ 0 h 6306211"/>
              <a:gd name="connsiteX1" fmla="*/ 12192001 w 12192001"/>
              <a:gd name="connsiteY1" fmla="*/ 0 h 6306211"/>
              <a:gd name="connsiteX2" fmla="*/ 12192001 w 12192001"/>
              <a:gd name="connsiteY2" fmla="*/ 6306211 h 6306211"/>
              <a:gd name="connsiteX3" fmla="*/ 7230533 w 12192001"/>
              <a:gd name="connsiteY3" fmla="*/ 6289277 h 6306211"/>
              <a:gd name="connsiteX4" fmla="*/ 4267199 w 12192001"/>
              <a:gd name="connsiteY4" fmla="*/ 3630743 h 6306211"/>
              <a:gd name="connsiteX5" fmla="*/ 0 w 12192001"/>
              <a:gd name="connsiteY5" fmla="*/ 0 h 6306211"/>
              <a:gd name="connsiteX0" fmla="*/ 0 w 12192001"/>
              <a:gd name="connsiteY0" fmla="*/ 0 h 6306211"/>
              <a:gd name="connsiteX1" fmla="*/ 12192001 w 12192001"/>
              <a:gd name="connsiteY1" fmla="*/ 0 h 6306211"/>
              <a:gd name="connsiteX2" fmla="*/ 12192001 w 12192001"/>
              <a:gd name="connsiteY2" fmla="*/ 6306211 h 6306211"/>
              <a:gd name="connsiteX3" fmla="*/ 7433733 w 12192001"/>
              <a:gd name="connsiteY3" fmla="*/ 6306210 h 6306211"/>
              <a:gd name="connsiteX4" fmla="*/ 4267199 w 12192001"/>
              <a:gd name="connsiteY4" fmla="*/ 3630743 h 6306211"/>
              <a:gd name="connsiteX5" fmla="*/ 0 w 12192001"/>
              <a:gd name="connsiteY5" fmla="*/ 0 h 6306211"/>
              <a:gd name="connsiteX0" fmla="*/ 0 w 12192001"/>
              <a:gd name="connsiteY0" fmla="*/ 0 h 6323143"/>
              <a:gd name="connsiteX1" fmla="*/ 12192001 w 12192001"/>
              <a:gd name="connsiteY1" fmla="*/ 0 h 6323143"/>
              <a:gd name="connsiteX2" fmla="*/ 12192001 w 12192001"/>
              <a:gd name="connsiteY2" fmla="*/ 6306211 h 6323143"/>
              <a:gd name="connsiteX3" fmla="*/ 7382933 w 12192001"/>
              <a:gd name="connsiteY3" fmla="*/ 6323143 h 6323143"/>
              <a:gd name="connsiteX4" fmla="*/ 4267199 w 12192001"/>
              <a:gd name="connsiteY4" fmla="*/ 3630743 h 6323143"/>
              <a:gd name="connsiteX5" fmla="*/ 0 w 12192001"/>
              <a:gd name="connsiteY5" fmla="*/ 0 h 632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6323143">
                <a:moveTo>
                  <a:pt x="0" y="0"/>
                </a:moveTo>
                <a:lnTo>
                  <a:pt x="12192001" y="0"/>
                </a:lnTo>
                <a:lnTo>
                  <a:pt x="12192001" y="6306211"/>
                </a:lnTo>
                <a:lnTo>
                  <a:pt x="7382933" y="6323143"/>
                </a:lnTo>
                <a:lnTo>
                  <a:pt x="4267199" y="363074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7" name="LOREM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495197" y="1178559"/>
            <a:ext cx="2441694" cy="107721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800" b="1" spc="-232">
                <a:ln w="5261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LOREM</a:t>
            </a:r>
          </a:p>
        </p:txBody>
      </p:sp>
      <p:sp>
        <p:nvSpPr>
          <p:cNvPr id="8" name="TextBox 61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543510" y="2165499"/>
            <a:ext cx="11029903" cy="128240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0000" b="1" spc="-300">
                <a:ln w="9071">
                  <a:solidFill>
                    <a:srgbClr val="000000">
                      <a:alpha val="25000"/>
                    </a:srgbClr>
                  </a:solidFill>
                </a:ln>
                <a:latin typeface="Trebuchet MS"/>
                <a:cs typeface="Trebuchet MS"/>
              </a:defRPr>
            </a:lvl1pPr>
          </a:lstStyle>
          <a:p>
            <a:r>
              <a:rPr lang="fr-FR" dirty="0"/>
              <a:t>IPSUM DOLOR</a:t>
            </a:r>
          </a:p>
        </p:txBody>
      </p:sp>
    </p:spTree>
    <p:extLst>
      <p:ext uri="{BB962C8B-B14F-4D97-AF65-F5344CB8AC3E}">
        <p14:creationId xmlns:p14="http://schemas.microsoft.com/office/powerpoint/2010/main" val="2832527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0" y="0"/>
            <a:ext cx="24513656" cy="825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600" b="0" spc="0">
                <a:ln>
                  <a:noFill/>
                </a:ln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Freeform: Shape 2"/>
          <p:cNvSpPr/>
          <p:nvPr userDrawn="1"/>
        </p:nvSpPr>
        <p:spPr>
          <a:xfrm rot="10800000">
            <a:off x="0" y="8040402"/>
            <a:ext cx="6583681" cy="567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idx="13"/>
          </p:nvPr>
        </p:nvSpPr>
        <p:spPr>
          <a:xfrm>
            <a:off x="667981" y="-2"/>
            <a:ext cx="11797004" cy="1292898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tIns="45719" bIns="45719"/>
          <a:lstStyle>
            <a:lvl1pPr marL="0" indent="0">
              <a:buNone/>
              <a:defRPr/>
            </a:lvl1pPr>
          </a:lstStyle>
          <a:p>
            <a:endParaRPr dirty="0"/>
          </a:p>
        </p:txBody>
      </p:sp>
      <p:sp>
        <p:nvSpPr>
          <p:cNvPr id="7" name="TextBox 61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3702197" y="2787799"/>
            <a:ext cx="11029903" cy="128240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0000" b="1" spc="-300">
                <a:ln w="9071">
                  <a:solidFill>
                    <a:srgbClr val="000000">
                      <a:alpha val="25000"/>
                    </a:srgbClr>
                  </a:solidFill>
                </a:ln>
                <a:latin typeface="Trebuchet MS"/>
                <a:cs typeface="Trebuchet MS"/>
              </a:defRPr>
            </a:lvl1pPr>
          </a:lstStyle>
          <a:p>
            <a:r>
              <a:rPr lang="fr-FR" dirty="0"/>
              <a:t>IPSUM DOLOR</a:t>
            </a:r>
          </a:p>
        </p:txBody>
      </p:sp>
      <p:sp>
        <p:nvSpPr>
          <p:cNvPr id="8" name="LOREM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640668" y="1812791"/>
            <a:ext cx="2441694" cy="107721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800" b="1" spc="-232">
                <a:ln w="5261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LOREM</a:t>
            </a:r>
          </a:p>
        </p:txBody>
      </p:sp>
      <p:sp>
        <p:nvSpPr>
          <p:cNvPr id="9" name="LOREM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3625507" y="4501939"/>
            <a:ext cx="9595289" cy="27238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noFill/>
                </a:ln>
                <a:solidFill>
                  <a:schemeClr val="accent4">
                    <a:lumOff val="-9411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r>
              <a:rPr lang="fr-FR" dirty="0" err="1">
                <a:latin typeface="Trebuchet MS"/>
                <a:cs typeface="Trebuchet MS"/>
              </a:rPr>
              <a:t>Quare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improborum</a:t>
            </a:r>
            <a:br>
              <a:rPr lang="fr-FR" dirty="0">
                <a:latin typeface="Trebuchet MS"/>
                <a:cs typeface="Trebuchet MS"/>
              </a:rPr>
            </a:br>
            <a:r>
              <a:rPr lang="fr-FR" dirty="0" err="1">
                <a:latin typeface="Trebuchet MS"/>
                <a:cs typeface="Trebuchet MS"/>
              </a:rPr>
              <a:t>consensio</a:t>
            </a:r>
            <a:r>
              <a:rPr lang="fr-FR" dirty="0">
                <a:latin typeface="Trebuchet MS"/>
                <a:cs typeface="Trebuchet MS"/>
              </a:rPr>
              <a:t> non modo </a:t>
            </a:r>
            <a:r>
              <a:rPr lang="fr-FR" dirty="0" err="1">
                <a:latin typeface="Trebuchet MS"/>
                <a:cs typeface="Trebuchet MS"/>
              </a:rPr>
              <a:t>excusatione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amicitiae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tegenda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10" name="LOREM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3619474" y="7626939"/>
            <a:ext cx="9409860" cy="17543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>
                <a:latin typeface="Trebuchet MS"/>
                <a:cs typeface="Trebuchet MS"/>
              </a:rPr>
              <a:t>Non est </a:t>
            </a:r>
            <a:r>
              <a:rPr lang="fr-FR" dirty="0" err="1">
                <a:latin typeface="Trebuchet MS"/>
                <a:cs typeface="Trebuchet MS"/>
              </a:rPr>
              <a:t>sed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potius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supplicio</a:t>
            </a:r>
            <a:r>
              <a:rPr lang="fr-FR" dirty="0">
                <a:latin typeface="Trebuchet MS"/>
                <a:cs typeface="Trebuchet MS"/>
              </a:rPr>
              <a:t> omni </a:t>
            </a:r>
            <a:r>
              <a:rPr lang="fr-FR" dirty="0" err="1">
                <a:latin typeface="Trebuchet MS"/>
                <a:cs typeface="Trebuchet MS"/>
              </a:rPr>
              <a:t>vindicanda</a:t>
            </a:r>
            <a:r>
              <a:rPr lang="fr-FR" dirty="0">
                <a:latin typeface="Trebuchet MS"/>
                <a:cs typeface="Trebuchet MS"/>
              </a:rPr>
              <a:t> est,</a:t>
            </a:r>
            <a:br>
              <a:rPr lang="fr-FR" dirty="0">
                <a:latin typeface="Trebuchet MS"/>
                <a:cs typeface="Trebuchet MS"/>
              </a:rPr>
            </a:br>
            <a:r>
              <a:rPr lang="fr-FR" dirty="0">
                <a:latin typeface="Trebuchet MS"/>
                <a:cs typeface="Trebuchet MS"/>
              </a:rPr>
              <a:t>ut </a:t>
            </a:r>
            <a:r>
              <a:rPr lang="fr-FR" dirty="0" err="1">
                <a:latin typeface="Trebuchet MS"/>
                <a:cs typeface="Trebuchet MS"/>
              </a:rPr>
              <a:t>quis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concessum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putet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vel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bellum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patriae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inferentem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sequi</a:t>
            </a:r>
            <a:r>
              <a:rPr lang="fr-FR" dirty="0">
                <a:latin typeface="Trebuchet MS"/>
                <a:cs typeface="Trebuchet MS"/>
              </a:rPr>
              <a:t>; quod </a:t>
            </a:r>
            <a:r>
              <a:rPr lang="fr-FR" dirty="0" err="1">
                <a:latin typeface="Trebuchet MS"/>
                <a:cs typeface="Trebuchet MS"/>
              </a:rPr>
              <a:t>quidem</a:t>
            </a:r>
            <a:r>
              <a:rPr lang="fr-FR" dirty="0">
                <a:latin typeface="Trebuchet MS"/>
                <a:cs typeface="Trebuchet MS"/>
              </a:rPr>
              <a:t>, ut</a:t>
            </a:r>
          </a:p>
        </p:txBody>
      </p:sp>
      <p:sp>
        <p:nvSpPr>
          <p:cNvPr id="11" name="LOREM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3622031" y="9711137"/>
            <a:ext cx="10118502" cy="20774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1" spc="-164">
                <a:ln w="371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100" b="1" spc="-164">
                <a:ln w="371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 err="1">
                <a:ln w="3719">
                  <a:solidFill>
                    <a:srgbClr val="000000"/>
                  </a:solidFill>
                </a:ln>
                <a:solidFill>
                  <a:srgbClr val="000000"/>
                </a:solidFill>
                <a:latin typeface="Trebuchet MS"/>
                <a:cs typeface="Trebuchet MS"/>
              </a:rPr>
              <a:t>Coepit</a:t>
            </a:r>
            <a:r>
              <a:rPr lang="fr-FR" dirty="0">
                <a:latin typeface="Trebuchet MS"/>
                <a:cs typeface="Trebuchet MS"/>
              </a:rPr>
              <a:t> : </a:t>
            </a:r>
            <a:r>
              <a:rPr lang="fr-FR" dirty="0" err="1">
                <a:latin typeface="Trebuchet MS"/>
                <a:cs typeface="Trebuchet MS"/>
              </a:rPr>
              <a:t>hcoepit</a:t>
            </a:r>
            <a:r>
              <a:rPr lang="fr-FR" dirty="0">
                <a:latin typeface="Trebuchet MS"/>
                <a:cs typeface="Trebuchet MS"/>
              </a:rPr>
              <a:t>, </a:t>
            </a:r>
            <a:r>
              <a:rPr lang="fr-FR" dirty="0" err="1">
                <a:latin typeface="Trebuchet MS"/>
                <a:cs typeface="Trebuchet MS"/>
              </a:rPr>
              <a:t>haud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scio</a:t>
            </a:r>
            <a:r>
              <a:rPr lang="fr-FR" dirty="0">
                <a:latin typeface="Trebuchet MS"/>
                <a:cs typeface="Trebuchet MS"/>
              </a:rPr>
              <a:t> an </a:t>
            </a:r>
            <a:r>
              <a:rPr lang="fr-FR" dirty="0" err="1">
                <a:latin typeface="Trebuchet MS"/>
                <a:cs typeface="Trebuchet MS"/>
              </a:rPr>
              <a:t>aliquando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futurum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sit</a:t>
            </a:r>
            <a:r>
              <a:rPr lang="fr-FR" dirty="0">
                <a:latin typeface="Trebuchet MS"/>
                <a:cs typeface="Trebuchet MS"/>
              </a:rPr>
              <a:t>. </a:t>
            </a:r>
            <a:r>
              <a:rPr lang="fr-FR" dirty="0" err="1">
                <a:latin typeface="Trebuchet MS"/>
                <a:cs typeface="Trebuchet MS"/>
              </a:rPr>
              <a:t>Mihi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autem</a:t>
            </a:r>
            <a:r>
              <a:rPr lang="fr-FR" dirty="0">
                <a:latin typeface="Trebuchet MS"/>
                <a:cs typeface="Trebuchet MS"/>
              </a:rPr>
              <a:t> non </a:t>
            </a:r>
            <a:r>
              <a:rPr lang="fr-FR" dirty="0" err="1">
                <a:latin typeface="Trebuchet MS"/>
                <a:cs typeface="Trebuchet MS"/>
              </a:rPr>
              <a:t>minori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curae</a:t>
            </a:r>
            <a:r>
              <a:rPr lang="fr-FR" dirty="0">
                <a:latin typeface="Trebuchet MS"/>
                <a:cs typeface="Trebuchet MS"/>
              </a:rPr>
              <a:t> est, </a:t>
            </a:r>
            <a:r>
              <a:rPr lang="fr-FR" dirty="0" err="1">
                <a:latin typeface="Trebuchet MS"/>
                <a:cs typeface="Trebuchet MS"/>
              </a:rPr>
              <a:t>qualis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res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publica</a:t>
            </a:r>
            <a:r>
              <a:rPr lang="fr-FR" dirty="0">
                <a:latin typeface="Trebuchet MS"/>
                <a:cs typeface="Trebuchet MS"/>
              </a:rPr>
              <a:t> post mortem.</a:t>
            </a:r>
          </a:p>
        </p:txBody>
      </p:sp>
    </p:spTree>
    <p:extLst>
      <p:ext uri="{BB962C8B-B14F-4D97-AF65-F5344CB8AC3E}">
        <p14:creationId xmlns:p14="http://schemas.microsoft.com/office/powerpoint/2010/main" val="57639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9654F-04DA-4143-B94E-E6B39A0E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4C8C7B-A1F6-2E46-A39F-8AEB64654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E48127-3BB8-5549-9D94-3A3D4BB1A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A40181-F84D-524D-817B-1F3D75D2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3172-D2D0-7B4C-93B7-6255C83AC0EE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609BAF-B4DA-6E44-A09A-D6CE8E54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CA80DE-0B60-F94B-A594-9516413A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73949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1382973" y="10754435"/>
            <a:ext cx="21618056" cy="296156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600" b="0" spc="0">
                <a:ln>
                  <a:noFill/>
                </a:ln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28884" y="7397085"/>
            <a:ext cx="4534371" cy="429994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283356" y="7397084"/>
            <a:ext cx="4534371" cy="429994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637827" y="7397084"/>
            <a:ext cx="4534371" cy="429994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17992300" y="7397081"/>
            <a:ext cx="4534371" cy="429994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txBody>
          <a:bodyPr tIns="45719" bIns="45719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9" name="TextBox 61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416510" y="2076599"/>
            <a:ext cx="11029903" cy="128240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0000" b="1" spc="-300">
                <a:ln w="9071">
                  <a:solidFill>
                    <a:srgbClr val="000000">
                      <a:alpha val="25000"/>
                    </a:srgbClr>
                  </a:solidFill>
                </a:ln>
                <a:latin typeface="Trebuchet MS"/>
                <a:cs typeface="Trebuchet MS"/>
              </a:defRPr>
            </a:lvl1pPr>
          </a:lstStyle>
          <a:p>
            <a:r>
              <a:rPr lang="fr-FR" dirty="0">
                <a:latin typeface="Trebuchet MS"/>
                <a:cs typeface="Trebuchet MS"/>
              </a:rPr>
              <a:t>IPSUM DOLOR</a:t>
            </a:r>
          </a:p>
        </p:txBody>
      </p:sp>
      <p:sp>
        <p:nvSpPr>
          <p:cNvPr id="10" name="LOREM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406297" y="1178559"/>
            <a:ext cx="2441694" cy="107721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800" b="1" spc="-232">
                <a:ln w="5261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>
                <a:latin typeface="Trebuchet MS"/>
                <a:cs typeface="Trebuchet MS"/>
              </a:rPr>
              <a:t>LOREM</a:t>
            </a:r>
          </a:p>
        </p:txBody>
      </p:sp>
      <p:sp>
        <p:nvSpPr>
          <p:cNvPr id="11" name="LOREM"/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1339819" y="3793699"/>
            <a:ext cx="17134449" cy="18774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noFill/>
                </a:ln>
                <a:solidFill>
                  <a:schemeClr val="accent4">
                    <a:lumOff val="-9411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r>
              <a:rPr lang="fr-FR" dirty="0" err="1">
                <a:latin typeface="Trebuchet MS"/>
                <a:cs typeface="Trebuchet MS"/>
              </a:rPr>
              <a:t>Quare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improborum</a:t>
            </a:r>
            <a:br>
              <a:rPr lang="fr-FR" dirty="0">
                <a:latin typeface="Trebuchet MS"/>
                <a:cs typeface="Trebuchet MS"/>
              </a:rPr>
            </a:br>
            <a:r>
              <a:rPr lang="fr-FR" dirty="0" err="1">
                <a:latin typeface="Trebuchet MS"/>
                <a:cs typeface="Trebuchet MS"/>
              </a:rPr>
              <a:t>consensio</a:t>
            </a:r>
            <a:r>
              <a:rPr lang="fr-FR" dirty="0">
                <a:latin typeface="Trebuchet MS"/>
                <a:cs typeface="Trebuchet MS"/>
              </a:rPr>
              <a:t> non modo </a:t>
            </a:r>
            <a:r>
              <a:rPr lang="fr-FR" dirty="0" err="1">
                <a:latin typeface="Trebuchet MS"/>
                <a:cs typeface="Trebuchet MS"/>
              </a:rPr>
              <a:t>excusatione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amicitiae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tegenda</a:t>
            </a:r>
            <a:endParaRPr lang="fr-FR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54372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 userDrawn="1"/>
        </p:nvSpPr>
        <p:spPr>
          <a:xfrm rot="10800000">
            <a:off x="0" y="8040402"/>
            <a:ext cx="6583681" cy="567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"/>
          <p:cNvSpPr/>
          <p:nvPr userDrawn="1"/>
        </p:nvSpPr>
        <p:spPr>
          <a:xfrm>
            <a:off x="1115482" y="825122"/>
            <a:ext cx="22593301" cy="121165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6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6" name="LOREM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816931" y="4638133"/>
            <a:ext cx="20077870" cy="18774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noFill/>
                </a:ln>
                <a:solidFill>
                  <a:schemeClr val="accent4">
                    <a:lumOff val="-9411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r>
              <a:rPr lang="fr-FR" dirty="0" err="1">
                <a:latin typeface="Trebuchet MS"/>
                <a:cs typeface="Trebuchet MS"/>
              </a:rPr>
              <a:t>Quare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improborum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consensio</a:t>
            </a:r>
            <a:r>
              <a:rPr lang="fr-FR" dirty="0">
                <a:latin typeface="Trebuchet MS"/>
                <a:cs typeface="Trebuchet MS"/>
              </a:rPr>
              <a:t> non modo </a:t>
            </a:r>
            <a:r>
              <a:rPr lang="fr-FR" dirty="0" err="1">
                <a:latin typeface="Trebuchet MS"/>
                <a:cs typeface="Trebuchet MS"/>
              </a:rPr>
              <a:t>excusatione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amicitiae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tegenda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7" name="LOREM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799998" y="7251439"/>
            <a:ext cx="20721336" cy="123110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50">
                <a:ln w="5261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>
                <a:latin typeface="Trebuchet MS"/>
                <a:cs typeface="Trebuchet MS"/>
              </a:rPr>
              <a:t>Non est </a:t>
            </a:r>
            <a:r>
              <a:rPr lang="fr-FR" dirty="0" err="1">
                <a:latin typeface="Trebuchet MS"/>
                <a:cs typeface="Trebuchet MS"/>
              </a:rPr>
              <a:t>sed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potius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supplicio</a:t>
            </a:r>
            <a:r>
              <a:rPr lang="fr-FR" dirty="0">
                <a:latin typeface="Trebuchet MS"/>
                <a:cs typeface="Trebuchet MS"/>
              </a:rPr>
              <a:t> omni </a:t>
            </a:r>
            <a:r>
              <a:rPr lang="fr-FR" dirty="0" err="1">
                <a:latin typeface="Trebuchet MS"/>
                <a:cs typeface="Trebuchet MS"/>
              </a:rPr>
              <a:t>vindicanda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est,ut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quis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concessum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putet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vel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bellum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patriae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inferentem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sequi</a:t>
            </a:r>
            <a:r>
              <a:rPr lang="fr-FR" dirty="0">
                <a:latin typeface="Trebuchet MS"/>
                <a:cs typeface="Trebuchet MS"/>
              </a:rPr>
              <a:t>; quod </a:t>
            </a:r>
            <a:r>
              <a:rPr lang="fr-FR" dirty="0" err="1">
                <a:latin typeface="Trebuchet MS"/>
                <a:cs typeface="Trebuchet MS"/>
              </a:rPr>
              <a:t>quidem</a:t>
            </a:r>
            <a:r>
              <a:rPr lang="fr-FR" dirty="0">
                <a:latin typeface="Trebuchet MS"/>
                <a:cs typeface="Trebuchet MS"/>
              </a:rPr>
              <a:t>, ut</a:t>
            </a:r>
          </a:p>
        </p:txBody>
      </p:sp>
      <p:sp>
        <p:nvSpPr>
          <p:cNvPr id="8" name="LOREM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799998" y="8792369"/>
            <a:ext cx="19061870" cy="14465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100" b="1" spc="-150">
                <a:ln w="5261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 sz="4100" b="1" spc="-164">
                <a:ln w="371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 err="1">
                <a:ln w="3719">
                  <a:solidFill>
                    <a:srgbClr val="000000"/>
                  </a:solidFill>
                </a:ln>
                <a:latin typeface="Trebuchet MS"/>
                <a:cs typeface="Trebuchet MS"/>
              </a:rPr>
              <a:t>Coepit</a:t>
            </a:r>
            <a:r>
              <a:rPr lang="fr-FR" dirty="0">
                <a:latin typeface="Trebuchet MS"/>
                <a:cs typeface="Trebuchet MS"/>
              </a:rPr>
              <a:t> : </a:t>
            </a:r>
            <a:r>
              <a:rPr lang="fr-FR" dirty="0" err="1">
                <a:latin typeface="Trebuchet MS"/>
                <a:cs typeface="Trebuchet MS"/>
              </a:rPr>
              <a:t>hcoepit</a:t>
            </a:r>
            <a:r>
              <a:rPr lang="fr-FR" dirty="0">
                <a:latin typeface="Trebuchet MS"/>
                <a:cs typeface="Trebuchet MS"/>
              </a:rPr>
              <a:t>, </a:t>
            </a:r>
            <a:r>
              <a:rPr lang="fr-FR" dirty="0" err="1">
                <a:latin typeface="Trebuchet MS"/>
                <a:cs typeface="Trebuchet MS"/>
              </a:rPr>
              <a:t>haud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scio</a:t>
            </a:r>
            <a:r>
              <a:rPr lang="fr-FR" dirty="0">
                <a:latin typeface="Trebuchet MS"/>
                <a:cs typeface="Trebuchet MS"/>
              </a:rPr>
              <a:t> an </a:t>
            </a:r>
            <a:r>
              <a:rPr lang="fr-FR" dirty="0" err="1">
                <a:latin typeface="Trebuchet MS"/>
                <a:cs typeface="Trebuchet MS"/>
              </a:rPr>
              <a:t>aliquando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futurum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sit</a:t>
            </a:r>
            <a:r>
              <a:rPr lang="fr-FR" dirty="0">
                <a:latin typeface="Trebuchet MS"/>
                <a:cs typeface="Trebuchet MS"/>
              </a:rPr>
              <a:t>. </a:t>
            </a:r>
            <a:r>
              <a:rPr lang="fr-FR" dirty="0" err="1">
                <a:latin typeface="Trebuchet MS"/>
                <a:cs typeface="Trebuchet MS"/>
              </a:rPr>
              <a:t>Mihi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autem</a:t>
            </a:r>
            <a:r>
              <a:rPr lang="fr-FR" dirty="0">
                <a:latin typeface="Trebuchet MS"/>
                <a:cs typeface="Trebuchet MS"/>
              </a:rPr>
              <a:t> non </a:t>
            </a:r>
            <a:r>
              <a:rPr lang="fr-FR" dirty="0" err="1">
                <a:latin typeface="Trebuchet MS"/>
                <a:cs typeface="Trebuchet MS"/>
              </a:rPr>
              <a:t>minori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curae</a:t>
            </a:r>
            <a:r>
              <a:rPr lang="fr-FR" dirty="0">
                <a:latin typeface="Trebuchet MS"/>
                <a:cs typeface="Trebuchet MS"/>
              </a:rPr>
              <a:t> est, </a:t>
            </a:r>
            <a:r>
              <a:rPr lang="fr-FR" dirty="0" err="1">
                <a:latin typeface="Trebuchet MS"/>
                <a:cs typeface="Trebuchet MS"/>
              </a:rPr>
              <a:t>qualis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res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publica</a:t>
            </a:r>
            <a:r>
              <a:rPr lang="fr-FR" dirty="0">
                <a:latin typeface="Trebuchet MS"/>
                <a:cs typeface="Trebuchet MS"/>
              </a:rPr>
              <a:t> post mortem.</a:t>
            </a:r>
          </a:p>
        </p:txBody>
      </p:sp>
      <p:sp>
        <p:nvSpPr>
          <p:cNvPr id="9" name="TextBox 61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899110" y="2787799"/>
            <a:ext cx="11029903" cy="128240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0000" b="1" spc="-300">
                <a:ln w="9071">
                  <a:noFill/>
                </a:ln>
                <a:latin typeface="Trebuchet MS"/>
                <a:cs typeface="Trebuchet MS"/>
              </a:defRPr>
            </a:lvl1pPr>
          </a:lstStyle>
          <a:p>
            <a:r>
              <a:rPr lang="fr-FR" dirty="0"/>
              <a:t>IPSUM DOLOR</a:t>
            </a:r>
          </a:p>
        </p:txBody>
      </p:sp>
      <p:sp>
        <p:nvSpPr>
          <p:cNvPr id="10" name="LOREM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850797" y="1851659"/>
            <a:ext cx="2441694" cy="107721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800" b="1" spc="-232">
                <a:ln w="5261">
                  <a:noFill/>
                </a:ln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764596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0"/>
          <p:cNvSpPr/>
          <p:nvPr userDrawn="1"/>
        </p:nvSpPr>
        <p:spPr>
          <a:xfrm rot="10800000" flipH="1">
            <a:off x="19285528" y="0"/>
            <a:ext cx="5098473" cy="43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5" name="TextBox 61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899110" y="2787799"/>
            <a:ext cx="11029903" cy="128240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0000" b="1" spc="-300">
                <a:ln w="9071">
                  <a:noFill/>
                </a:ln>
                <a:latin typeface="Trebuchet MS"/>
                <a:cs typeface="Trebuchet MS"/>
              </a:defRPr>
            </a:lvl1pPr>
          </a:lstStyle>
          <a:p>
            <a:r>
              <a:rPr lang="fr-FR" dirty="0"/>
              <a:t>IPSUM DOLOR</a:t>
            </a:r>
          </a:p>
        </p:txBody>
      </p:sp>
      <p:sp>
        <p:nvSpPr>
          <p:cNvPr id="6" name="LOREM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799998" y="7251439"/>
            <a:ext cx="20721336" cy="123110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b="1" spc="-150">
                <a:ln w="5261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 sz="3400" b="1" spc="-136">
                <a:ln w="308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>
                <a:latin typeface="Trebuchet MS"/>
                <a:cs typeface="Trebuchet MS"/>
              </a:rPr>
              <a:t>Non est </a:t>
            </a:r>
            <a:r>
              <a:rPr lang="fr-FR" dirty="0" err="1">
                <a:latin typeface="Trebuchet MS"/>
                <a:cs typeface="Trebuchet MS"/>
              </a:rPr>
              <a:t>sed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potius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supplicio</a:t>
            </a:r>
            <a:r>
              <a:rPr lang="fr-FR" dirty="0">
                <a:latin typeface="Trebuchet MS"/>
                <a:cs typeface="Trebuchet MS"/>
              </a:rPr>
              <a:t> omni </a:t>
            </a:r>
            <a:r>
              <a:rPr lang="fr-FR" dirty="0" err="1">
                <a:latin typeface="Trebuchet MS"/>
                <a:cs typeface="Trebuchet MS"/>
              </a:rPr>
              <a:t>vindicanda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est,ut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quis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concessum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putet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vel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bellum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patriae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inferentem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sequi</a:t>
            </a:r>
            <a:r>
              <a:rPr lang="fr-FR" dirty="0">
                <a:latin typeface="Trebuchet MS"/>
                <a:cs typeface="Trebuchet MS"/>
              </a:rPr>
              <a:t>; quod </a:t>
            </a:r>
            <a:r>
              <a:rPr lang="fr-FR" dirty="0" err="1">
                <a:latin typeface="Trebuchet MS"/>
                <a:cs typeface="Trebuchet MS"/>
              </a:rPr>
              <a:t>quidem</a:t>
            </a:r>
            <a:r>
              <a:rPr lang="fr-FR" dirty="0">
                <a:latin typeface="Trebuchet MS"/>
                <a:cs typeface="Trebuchet MS"/>
              </a:rPr>
              <a:t>, ut</a:t>
            </a:r>
          </a:p>
        </p:txBody>
      </p:sp>
      <p:sp>
        <p:nvSpPr>
          <p:cNvPr id="7" name="LOREM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799998" y="8792369"/>
            <a:ext cx="19061870" cy="14465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100" b="1" spc="-150">
                <a:ln w="5261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 sz="4100" b="1" spc="-164">
                <a:ln w="371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>
                    <a:alpha val="70000"/>
                  </a:srgbClr>
                </a:solidFill>
              </a:defRPr>
            </a:pPr>
            <a:r>
              <a:rPr lang="fr-FR" dirty="0" err="1">
                <a:ln w="3719">
                  <a:solidFill>
                    <a:srgbClr val="000000"/>
                  </a:solidFill>
                </a:ln>
                <a:latin typeface="Trebuchet MS"/>
                <a:cs typeface="Trebuchet MS"/>
              </a:rPr>
              <a:t>Coepit</a:t>
            </a:r>
            <a:r>
              <a:rPr lang="fr-FR" dirty="0">
                <a:latin typeface="Trebuchet MS"/>
                <a:cs typeface="Trebuchet MS"/>
              </a:rPr>
              <a:t> : </a:t>
            </a:r>
            <a:r>
              <a:rPr lang="fr-FR" dirty="0" err="1">
                <a:latin typeface="Trebuchet MS"/>
                <a:cs typeface="Trebuchet MS"/>
              </a:rPr>
              <a:t>hcoepit</a:t>
            </a:r>
            <a:r>
              <a:rPr lang="fr-FR" dirty="0">
                <a:latin typeface="Trebuchet MS"/>
                <a:cs typeface="Trebuchet MS"/>
              </a:rPr>
              <a:t>, </a:t>
            </a:r>
            <a:r>
              <a:rPr lang="fr-FR" dirty="0" err="1">
                <a:latin typeface="Trebuchet MS"/>
                <a:cs typeface="Trebuchet MS"/>
              </a:rPr>
              <a:t>haud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scio</a:t>
            </a:r>
            <a:r>
              <a:rPr lang="fr-FR" dirty="0">
                <a:latin typeface="Trebuchet MS"/>
                <a:cs typeface="Trebuchet MS"/>
              </a:rPr>
              <a:t> an </a:t>
            </a:r>
            <a:r>
              <a:rPr lang="fr-FR" dirty="0" err="1">
                <a:latin typeface="Trebuchet MS"/>
                <a:cs typeface="Trebuchet MS"/>
              </a:rPr>
              <a:t>aliquando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futurum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sit</a:t>
            </a:r>
            <a:r>
              <a:rPr lang="fr-FR" dirty="0">
                <a:latin typeface="Trebuchet MS"/>
                <a:cs typeface="Trebuchet MS"/>
              </a:rPr>
              <a:t>. </a:t>
            </a:r>
            <a:r>
              <a:rPr lang="fr-FR" dirty="0" err="1">
                <a:latin typeface="Trebuchet MS"/>
                <a:cs typeface="Trebuchet MS"/>
              </a:rPr>
              <a:t>Mihi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autem</a:t>
            </a:r>
            <a:r>
              <a:rPr lang="fr-FR" dirty="0">
                <a:latin typeface="Trebuchet MS"/>
                <a:cs typeface="Trebuchet MS"/>
              </a:rPr>
              <a:t> non </a:t>
            </a:r>
            <a:r>
              <a:rPr lang="fr-FR" dirty="0" err="1">
                <a:latin typeface="Trebuchet MS"/>
                <a:cs typeface="Trebuchet MS"/>
              </a:rPr>
              <a:t>minori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curae</a:t>
            </a:r>
            <a:r>
              <a:rPr lang="fr-FR" dirty="0">
                <a:latin typeface="Trebuchet MS"/>
                <a:cs typeface="Trebuchet MS"/>
              </a:rPr>
              <a:t> est, </a:t>
            </a:r>
            <a:r>
              <a:rPr lang="fr-FR" dirty="0" err="1">
                <a:latin typeface="Trebuchet MS"/>
                <a:cs typeface="Trebuchet MS"/>
              </a:rPr>
              <a:t>qualis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res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publica</a:t>
            </a:r>
            <a:r>
              <a:rPr lang="fr-FR" dirty="0">
                <a:latin typeface="Trebuchet MS"/>
                <a:cs typeface="Trebuchet MS"/>
              </a:rPr>
              <a:t> post mortem.</a:t>
            </a:r>
          </a:p>
        </p:txBody>
      </p:sp>
      <p:sp>
        <p:nvSpPr>
          <p:cNvPr id="8" name="LOREM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816931" y="4638133"/>
            <a:ext cx="20077870" cy="18774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r>
              <a:rPr lang="fr-FR" dirty="0" err="1">
                <a:latin typeface="Trebuchet MS"/>
                <a:cs typeface="Trebuchet MS"/>
              </a:rPr>
              <a:t>Quare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talis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improborum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consensio</a:t>
            </a:r>
            <a:r>
              <a:rPr lang="fr-FR" dirty="0">
                <a:latin typeface="Trebuchet MS"/>
                <a:cs typeface="Trebuchet MS"/>
              </a:rPr>
              <a:t> non modo </a:t>
            </a:r>
            <a:r>
              <a:rPr lang="fr-FR" dirty="0" err="1">
                <a:latin typeface="Trebuchet MS"/>
                <a:cs typeface="Trebuchet MS"/>
              </a:rPr>
              <a:t>excusatione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amicitiae</a:t>
            </a:r>
            <a:r>
              <a:rPr lang="fr-FR" dirty="0">
                <a:latin typeface="Trebuchet MS"/>
                <a:cs typeface="Trebuchet MS"/>
              </a:rPr>
              <a:t> </a:t>
            </a:r>
            <a:r>
              <a:rPr lang="fr-FR" dirty="0" err="1">
                <a:latin typeface="Trebuchet MS"/>
                <a:cs typeface="Trebuchet MS"/>
              </a:rPr>
              <a:t>tegenda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9" name="LOREM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850797" y="1851659"/>
            <a:ext cx="2441694" cy="107721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800" b="1" spc="-232">
                <a:ln w="5261">
                  <a:noFill/>
                </a:ln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443329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9"/>
          <p:cNvGraphicFramePr/>
          <p:nvPr userDrawn="1">
            <p:extLst>
              <p:ext uri="{D42A27DB-BD31-4B8C-83A1-F6EECF244321}">
                <p14:modId xmlns:p14="http://schemas.microsoft.com/office/powerpoint/2010/main" val="1836526719"/>
              </p:ext>
            </p:extLst>
          </p:nvPr>
        </p:nvGraphicFramePr>
        <p:xfrm>
          <a:off x="18114844" y="4700141"/>
          <a:ext cx="3427231" cy="342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: Shape 10"/>
          <p:cNvSpPr/>
          <p:nvPr userDrawn="1"/>
        </p:nvSpPr>
        <p:spPr>
          <a:xfrm rot="10800000" flipH="1">
            <a:off x="19285528" y="0"/>
            <a:ext cx="5098473" cy="43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2400" b="0" spc="0">
                <a:ln>
                  <a:noFill/>
                </a:ln>
              </a:defRPr>
            </a:pPr>
            <a:endParaRPr dirty="0"/>
          </a:p>
        </p:txBody>
      </p:sp>
      <p:sp>
        <p:nvSpPr>
          <p:cNvPr id="6" name="TextBox 25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740274" y="1450965"/>
            <a:ext cx="12903451" cy="8617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>
                <a:ln w="5080">
                  <a:solidFill>
                    <a:srgbClr val="000000">
                      <a:alpha val="25000"/>
                    </a:srgbClr>
                  </a:solidFill>
                </a:ln>
                <a:latin typeface="Trebuchet MS"/>
                <a:cs typeface="Trebuchet MS"/>
              </a:defRPr>
            </a:lvl1pPr>
          </a:lstStyle>
          <a:p>
            <a:r>
              <a:rPr lang="fr-FR" dirty="0"/>
              <a:t>LOREM IPSUM DOLOR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842698961"/>
              </p:ext>
            </p:extLst>
          </p:nvPr>
        </p:nvGraphicFramePr>
        <p:xfrm>
          <a:off x="7983694" y="4547741"/>
          <a:ext cx="3427230" cy="342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hape 2546"/>
          <p:cNvSpPr/>
          <p:nvPr userDrawn="1"/>
        </p:nvSpPr>
        <p:spPr>
          <a:xfrm>
            <a:off x="8488808" y="5057193"/>
            <a:ext cx="2417005" cy="2417005"/>
          </a:xfrm>
          <a:prstGeom prst="ellipse">
            <a:avLst/>
          </a:prstGeom>
          <a:solidFill>
            <a:srgbClr val="D8E3E9">
              <a:alpha val="50000"/>
            </a:srgbClr>
          </a:solidFill>
          <a:ln w="25400">
            <a:solidFill>
              <a:srgbClr val="D8E3E9"/>
            </a:solidFill>
            <a:miter/>
          </a:ln>
        </p:spPr>
        <p:txBody>
          <a:bodyPr tIns="91439" bIns="91439" anchor="ctr"/>
          <a:lstStyle/>
          <a:p>
            <a:pPr algn="ctr" defTabSz="3531799">
              <a:defRPr sz="3600" b="0" spc="0">
                <a:ln>
                  <a:noFill/>
                </a:ln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dirty="0"/>
          </a:p>
        </p:txBody>
      </p:sp>
      <p:graphicFrame>
        <p:nvGraphicFramePr>
          <p:cNvPr id="9" name="Chart 9"/>
          <p:cNvGraphicFramePr/>
          <p:nvPr userDrawn="1">
            <p:extLst>
              <p:ext uri="{D42A27DB-BD31-4B8C-83A1-F6EECF244321}">
                <p14:modId xmlns:p14="http://schemas.microsoft.com/office/powerpoint/2010/main" val="2025777203"/>
              </p:ext>
            </p:extLst>
          </p:nvPr>
        </p:nvGraphicFramePr>
        <p:xfrm>
          <a:off x="17962444" y="4547741"/>
          <a:ext cx="3427231" cy="342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hape 2550"/>
          <p:cNvSpPr/>
          <p:nvPr userDrawn="1"/>
        </p:nvSpPr>
        <p:spPr>
          <a:xfrm>
            <a:off x="18467559" y="5057193"/>
            <a:ext cx="2417001" cy="2417005"/>
          </a:xfrm>
          <a:prstGeom prst="ellipse">
            <a:avLst/>
          </a:prstGeom>
          <a:solidFill>
            <a:srgbClr val="D8E3E9">
              <a:alpha val="50000"/>
            </a:srgbClr>
          </a:solidFill>
          <a:ln w="25400">
            <a:solidFill>
              <a:srgbClr val="D8E3E9"/>
            </a:solidFill>
            <a:miter/>
          </a:ln>
        </p:spPr>
        <p:txBody>
          <a:bodyPr tIns="91439" bIns="91439" anchor="ctr"/>
          <a:lstStyle/>
          <a:p>
            <a:pPr algn="ctr" defTabSz="3531799">
              <a:defRPr sz="3600" b="0" spc="0">
                <a:ln>
                  <a:noFill/>
                </a:ln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dirty="0"/>
          </a:p>
        </p:txBody>
      </p:sp>
      <p:graphicFrame>
        <p:nvGraphicFramePr>
          <p:cNvPr id="11" name="Chart 12"/>
          <p:cNvGraphicFramePr/>
          <p:nvPr userDrawn="1"/>
        </p:nvGraphicFramePr>
        <p:xfrm>
          <a:off x="12973070" y="4547741"/>
          <a:ext cx="3427230" cy="342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Shape 2554"/>
          <p:cNvSpPr/>
          <p:nvPr userDrawn="1"/>
        </p:nvSpPr>
        <p:spPr>
          <a:xfrm>
            <a:off x="13478183" y="5057193"/>
            <a:ext cx="2417005" cy="2417005"/>
          </a:xfrm>
          <a:prstGeom prst="ellipse">
            <a:avLst/>
          </a:prstGeom>
          <a:solidFill>
            <a:srgbClr val="D8E3E9">
              <a:alpha val="50000"/>
            </a:srgbClr>
          </a:solidFill>
          <a:ln w="25400">
            <a:solidFill>
              <a:srgbClr val="D8E3E9"/>
            </a:solidFill>
            <a:miter/>
          </a:ln>
        </p:spPr>
        <p:txBody>
          <a:bodyPr tIns="91439" bIns="91439" anchor="ctr"/>
          <a:lstStyle/>
          <a:p>
            <a:pPr algn="ctr" defTabSz="3531799">
              <a:defRPr sz="3600" b="0" spc="0">
                <a:ln>
                  <a:noFill/>
                </a:ln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dirty="0"/>
          </a:p>
        </p:txBody>
      </p:sp>
      <p:sp>
        <p:nvSpPr>
          <p:cNvPr id="13" name="TextBox 15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7962003" y="8245919"/>
            <a:ext cx="3470609" cy="67710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b="1" spc="-96">
                <a:ln w="2902">
                  <a:solidFill>
                    <a:srgbClr val="000000">
                      <a:alpha val="25000"/>
                    </a:srgbClr>
                  </a:solidFill>
                </a:ln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dirty="0" err="1"/>
              <a:t>Lorem</a:t>
            </a:r>
            <a:endParaRPr dirty="0"/>
          </a:p>
        </p:txBody>
      </p:sp>
      <p:sp>
        <p:nvSpPr>
          <p:cNvPr id="14" name="Rectangle 16"/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7962002" y="9019226"/>
            <a:ext cx="3470609" cy="292900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000" b="1" spc="-59">
                <a:ln w="181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Nunc bibendum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non porta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. </a:t>
            </a:r>
          </a:p>
        </p:txBody>
      </p:sp>
      <p:sp>
        <p:nvSpPr>
          <p:cNvPr id="15" name="Rectangle 18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125025" y="9019226"/>
            <a:ext cx="3470608" cy="292900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000" b="1" spc="-59">
                <a:ln w="181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Nunc bibendum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non porta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. </a:t>
            </a:r>
          </a:p>
        </p:txBody>
      </p:sp>
      <p:sp>
        <p:nvSpPr>
          <p:cNvPr id="16" name="TextBox 19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1382" y="8245919"/>
            <a:ext cx="3470609" cy="67710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b="1" spc="-96">
                <a:ln w="2902">
                  <a:solidFill>
                    <a:srgbClr val="000000">
                      <a:alpha val="25000"/>
                    </a:srgbClr>
                  </a:solidFill>
                </a:ln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dirty="0" err="1"/>
              <a:t>Lorem</a:t>
            </a:r>
            <a:endParaRPr dirty="0"/>
          </a:p>
        </p:txBody>
      </p:sp>
      <p:sp>
        <p:nvSpPr>
          <p:cNvPr id="17" name="Rectangle 20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1380" y="9019226"/>
            <a:ext cx="3470608" cy="292900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000" b="1" spc="-59">
                <a:ln w="181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Nunc bibendum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non porta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. </a:t>
            </a:r>
          </a:p>
        </p:txBody>
      </p:sp>
      <p:sp>
        <p:nvSpPr>
          <p:cNvPr id="18" name="TextBox 21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7940756" y="8245919"/>
            <a:ext cx="3470609" cy="67710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b="1" spc="-96">
                <a:ln w="2902">
                  <a:solidFill>
                    <a:srgbClr val="000000">
                      <a:alpha val="25000"/>
                    </a:srgbClr>
                  </a:solidFill>
                </a:ln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dirty="0" err="1"/>
              <a:t>Lorem</a:t>
            </a:r>
            <a:endParaRPr dirty="0"/>
          </a:p>
        </p:txBody>
      </p:sp>
      <p:sp>
        <p:nvSpPr>
          <p:cNvPr id="19" name="Rectangle 22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7940754" y="9019226"/>
            <a:ext cx="3470609" cy="292900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000" b="1" spc="-59">
                <a:ln w="1814">
                  <a:solidFill>
                    <a:srgbClr val="000000">
                      <a:alpha val="25000"/>
                    </a:srgbClr>
                  </a:solidFill>
                </a:ln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Nunc bibendum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non porta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. </a:t>
            </a:r>
          </a:p>
        </p:txBody>
      </p:sp>
      <p:graphicFrame>
        <p:nvGraphicFramePr>
          <p:cNvPr id="20" name="Chart 6"/>
          <p:cNvGraphicFramePr/>
          <p:nvPr userDrawn="1">
            <p:extLst>
              <p:ext uri="{D42A27DB-BD31-4B8C-83A1-F6EECF244321}">
                <p14:modId xmlns:p14="http://schemas.microsoft.com/office/powerpoint/2010/main" val="3017460435"/>
              </p:ext>
            </p:extLst>
          </p:nvPr>
        </p:nvGraphicFramePr>
        <p:xfrm>
          <a:off x="3164005" y="4547741"/>
          <a:ext cx="3427230" cy="342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Shape 2546"/>
          <p:cNvSpPr/>
          <p:nvPr userDrawn="1"/>
        </p:nvSpPr>
        <p:spPr>
          <a:xfrm>
            <a:off x="3669119" y="5057193"/>
            <a:ext cx="2417005" cy="2417005"/>
          </a:xfrm>
          <a:prstGeom prst="ellipse">
            <a:avLst/>
          </a:prstGeom>
          <a:solidFill>
            <a:srgbClr val="D8E3E9">
              <a:alpha val="50000"/>
            </a:srgbClr>
          </a:solidFill>
          <a:ln w="25400">
            <a:solidFill>
              <a:srgbClr val="D8E3E9"/>
            </a:solidFill>
            <a:miter/>
          </a:ln>
        </p:spPr>
        <p:txBody>
          <a:bodyPr tIns="91439" bIns="91439" anchor="ctr"/>
          <a:lstStyle/>
          <a:p>
            <a:pPr algn="ctr" defTabSz="3531799">
              <a:defRPr sz="3600" b="0" spc="0">
                <a:ln>
                  <a:noFill/>
                </a:ln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dirty="0"/>
          </a:p>
        </p:txBody>
      </p:sp>
      <p:sp>
        <p:nvSpPr>
          <p:cNvPr id="22" name="Ellipse 21"/>
          <p:cNvSpPr/>
          <p:nvPr userDrawn="1"/>
        </p:nvSpPr>
        <p:spPr>
          <a:xfrm>
            <a:off x="3401071" y="4789145"/>
            <a:ext cx="2949096" cy="2949096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TextBox 17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3125029" y="8398319"/>
            <a:ext cx="3470609" cy="67710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b="1" spc="-96">
                <a:ln w="2902">
                  <a:solidFill>
                    <a:srgbClr val="000000">
                      <a:alpha val="25000"/>
                    </a:srgbClr>
                  </a:solidFill>
                </a:ln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dirty="0" err="1"/>
              <a:t>Lorem</a:t>
            </a:r>
            <a:endParaRPr dirty="0"/>
          </a:p>
        </p:txBody>
      </p:sp>
      <p:sp>
        <p:nvSpPr>
          <p:cNvPr id="24" name="TextBox 17"/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3567518" y="5921819"/>
            <a:ext cx="2616201" cy="6771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b="1" spc="-96">
                <a:ln w="2902">
                  <a:solidFill>
                    <a:srgbClr val="000000">
                      <a:alpha val="25000"/>
                    </a:srgbClr>
                  </a:solidFill>
                </a:ln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dirty="0"/>
              <a:t>XX %</a:t>
            </a:r>
            <a:endParaRPr dirty="0"/>
          </a:p>
        </p:txBody>
      </p:sp>
      <p:sp>
        <p:nvSpPr>
          <p:cNvPr id="25" name="Ellipse 24"/>
          <p:cNvSpPr/>
          <p:nvPr userDrawn="1"/>
        </p:nvSpPr>
        <p:spPr>
          <a:xfrm>
            <a:off x="13216352" y="4789145"/>
            <a:ext cx="2949096" cy="2949096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extBox 17"/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13216352" y="5921819"/>
            <a:ext cx="2949096" cy="6771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b="1" spc="-96">
                <a:ln w="2902">
                  <a:solidFill>
                    <a:srgbClr val="000000">
                      <a:alpha val="25000"/>
                    </a:srgbClr>
                  </a:solidFill>
                </a:ln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dirty="0"/>
              <a:t>XX %</a:t>
            </a:r>
            <a:endParaRPr dirty="0"/>
          </a:p>
        </p:txBody>
      </p:sp>
      <p:sp>
        <p:nvSpPr>
          <p:cNvPr id="27" name="Ellipse 26"/>
          <p:cNvSpPr/>
          <p:nvPr userDrawn="1"/>
        </p:nvSpPr>
        <p:spPr>
          <a:xfrm>
            <a:off x="18196483" y="4789145"/>
            <a:ext cx="2949096" cy="2949096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TextBox 17"/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18196483" y="5921819"/>
            <a:ext cx="2949096" cy="6771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b="1" spc="-96">
                <a:ln w="2902">
                  <a:solidFill>
                    <a:srgbClr val="000000">
                      <a:alpha val="25000"/>
                    </a:srgbClr>
                  </a:solidFill>
                </a:ln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dirty="0"/>
              <a:t>XX %</a:t>
            </a:r>
            <a:endParaRPr dirty="0"/>
          </a:p>
        </p:txBody>
      </p:sp>
      <p:sp>
        <p:nvSpPr>
          <p:cNvPr id="29" name="Ellipse 28"/>
          <p:cNvSpPr/>
          <p:nvPr userDrawn="1"/>
        </p:nvSpPr>
        <p:spPr>
          <a:xfrm>
            <a:off x="8217994" y="4789145"/>
            <a:ext cx="2949096" cy="2949096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TextBox 17"/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8217994" y="5921819"/>
            <a:ext cx="2949096" cy="6771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b="1" spc="-96">
                <a:ln w="2902">
                  <a:solidFill>
                    <a:srgbClr val="000000">
                      <a:alpha val="25000"/>
                    </a:srgbClr>
                  </a:solidFill>
                </a:ln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dirty="0"/>
              <a:t>XX 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9343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-25">
    <p:bg>
      <p:bgPr>
        <a:solidFill>
          <a:schemeClr val="tx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8"/>
          <p:cNvSpPr/>
          <p:nvPr userDrawn="1"/>
        </p:nvSpPr>
        <p:spPr>
          <a:xfrm>
            <a:off x="1388531" y="-3"/>
            <a:ext cx="5215468" cy="5406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307" y="0"/>
                </a:lnTo>
                <a:lnTo>
                  <a:pt x="21600" y="0"/>
                </a:lnTo>
                <a:lnTo>
                  <a:pt x="2293" y="2160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600" b="0" spc="0">
                <a:ln>
                  <a:noFill/>
                </a:ln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Parallelogram 9"/>
          <p:cNvSpPr/>
          <p:nvPr userDrawn="1"/>
        </p:nvSpPr>
        <p:spPr>
          <a:xfrm>
            <a:off x="18186398" y="8309126"/>
            <a:ext cx="5215467" cy="5406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307" y="0"/>
                </a:lnTo>
                <a:lnTo>
                  <a:pt x="21600" y="0"/>
                </a:lnTo>
                <a:lnTo>
                  <a:pt x="2293" y="2160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600" b="0" spc="0">
                <a:ln>
                  <a:noFill/>
                </a:ln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" name="TextBox 61"/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0" y="6287069"/>
            <a:ext cx="24384000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0800" b="1" spc="0">
                <a:ln w="18142">
                  <a:solidFill>
                    <a:srgbClr val="FFFFFF"/>
                  </a:solidFill>
                </a:ln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MERCI.</a:t>
            </a:r>
          </a:p>
        </p:txBody>
      </p:sp>
    </p:spTree>
    <p:extLst>
      <p:ext uri="{BB962C8B-B14F-4D97-AF65-F5344CB8AC3E}">
        <p14:creationId xmlns:p14="http://schemas.microsoft.com/office/powerpoint/2010/main" val="251200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41D12-6B86-7A48-B9D7-B3AB2B211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CB20B-3FD3-0141-AF28-095A74080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6FA6E4-9EE8-9146-BF3B-0B727A11C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F8E056-163C-D74D-A3A6-99AAD6C93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B95D1E-D084-EC4D-8ECC-7B4D858AD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F8B601-2842-E144-90FE-58FC5042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3172-D2D0-7B4C-93B7-6255C83AC0EE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FED33B-18AE-3A4D-8658-5C76A0AD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1E151D-6348-DE48-8D45-9554E031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757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DA15C-30CD-0545-9D4F-8D73F180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C71FEF-2077-8346-BEAE-E8542675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3172-D2D0-7B4C-93B7-6255C83AC0EE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D5BC5E-FA04-7F4A-BEC5-0CA38FBC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68DF89-C522-D14C-89AC-74698819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8090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DC1465-C390-5447-BDCD-E5F63DC1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3172-D2D0-7B4C-93B7-6255C83AC0EE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C193DB-C3BE-DD47-B158-E7237BA0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174FC9-9D3C-D342-AAEC-0E7E1FCD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42158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1F927-0124-284A-988F-13D5A72F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EABFA2-EE98-DA4E-AB76-71072F3A1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4A4FFA-9723-9A49-9983-E17B7D13D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5FC4BE-0215-FC49-A5D8-E8073766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3172-D2D0-7B4C-93B7-6255C83AC0EE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E79D06-B4F2-1349-A5FD-C23554D4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4C5C1A-19CE-754C-A50C-F72ADEC9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345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C98DE-FDEA-C248-85D6-46B7ECFA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1293A5-227E-4D45-918D-367A9813D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520286-4CB7-CD48-8F22-8D3C51AE8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8585D5-338A-914C-8B81-EB743B8A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3172-D2D0-7B4C-93B7-6255C83AC0EE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5E385A-C1F7-4D47-89EC-818B29AA9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4A64D1-43E0-3E4B-B650-1D0808DB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6427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C4EB7C-FEBB-D84C-9F6F-2C6601F10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CA2EA5-543D-0F4B-9C4A-AE2E38E85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C472B-5DF4-504D-BF58-724FEF9FE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3172-D2D0-7B4C-93B7-6255C83AC0EE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9ACA1C-4697-6846-BA33-0178668D1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0D746A-72F4-DF48-B0DA-9BF68CB02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0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2" r:id="rId13"/>
    <p:sldLayoutId id="2147483733" r:id="rId14"/>
    <p:sldLayoutId id="2147483710" r:id="rId15"/>
    <p:sldLayoutId id="2147483712" r:id="rId16"/>
    <p:sldLayoutId id="2147483716" r:id="rId17"/>
    <p:sldLayoutId id="2147483714" r:id="rId18"/>
    <p:sldLayoutId id="2147483685" r:id="rId19"/>
    <p:sldLayoutId id="2147483686" r:id="rId20"/>
    <p:sldLayoutId id="2147483687" r:id="rId21"/>
    <p:sldLayoutId id="2147483688" r:id="rId22"/>
    <p:sldLayoutId id="2147483717" r:id="rId23"/>
    <p:sldLayoutId id="2147483689" r:id="rId24"/>
    <p:sldLayoutId id="2147483690" r:id="rId25"/>
    <p:sldLayoutId id="2147483713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715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3D6D4344-F96A-A745-99E8-70C5DBD56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" b="9996"/>
          <a:stretch/>
        </p:blipFill>
        <p:spPr>
          <a:xfrm>
            <a:off x="20" y="11"/>
            <a:ext cx="24383980" cy="13715990"/>
          </a:xfrm>
          <a:prstGeom prst="rect">
            <a:avLst/>
          </a:prstGeom>
          <a:noFill/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2419806A-4502-F44D-B1E3-D2B93AF45322}"/>
              </a:ext>
            </a:extLst>
          </p:cNvPr>
          <p:cNvSpPr txBox="1"/>
          <p:nvPr/>
        </p:nvSpPr>
        <p:spPr>
          <a:xfrm>
            <a:off x="-9" y="11609441"/>
            <a:ext cx="5664810" cy="2106562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>
              <a:defRPr sz="5500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endParaRPr lang="fr-FR" sz="1600" spc="-220" dirty="0">
              <a:ln w="4989">
                <a:noFill/>
              </a:ln>
              <a:solidFill>
                <a:schemeClr val="bg2">
                  <a:lumMod val="75000"/>
                </a:schemeClr>
              </a:solidFill>
              <a:latin typeface="Trebuchet MS"/>
              <a:sym typeface="Trebuchet MS"/>
            </a:endParaRPr>
          </a:p>
          <a:p>
            <a:pPr algn="ctr">
              <a:defRPr sz="5500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r>
              <a:rPr lang="fr-FR" sz="6400" spc="-220" dirty="0">
                <a:ln w="4989">
                  <a:noFill/>
                </a:ln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Trebuchet MS"/>
              </a:rPr>
              <a:t>AU SERVICE DE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0C611E0-317A-C048-862E-18881ECF7DB9}"/>
              </a:ext>
            </a:extLst>
          </p:cNvPr>
          <p:cNvSpPr txBox="1"/>
          <p:nvPr/>
        </p:nvSpPr>
        <p:spPr>
          <a:xfrm>
            <a:off x="5664820" y="11609440"/>
            <a:ext cx="18719160" cy="210655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>
              <a:defRPr sz="5500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r>
              <a:rPr lang="fr-FR" sz="6400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ea typeface="Trebuchet MS" charset="0"/>
                <a:cs typeface="Aharoni" panose="02010803020104030203" pitchFamily="2" charset="-79"/>
              </a:rPr>
              <a:t>LA  TRANSITION DES </a:t>
            </a:r>
            <a:r>
              <a:rPr lang="fr-FR" sz="8800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ea typeface="Trebuchet MS" charset="0"/>
                <a:cs typeface="Aharoni" panose="02010803020104030203" pitchFamily="2" charset="-79"/>
              </a:rPr>
              <a:t>T</a:t>
            </a:r>
            <a:r>
              <a:rPr lang="fr-FR" sz="6400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ea typeface="Trebuchet MS" charset="0"/>
                <a:cs typeface="Aharoni" panose="02010803020104030203" pitchFamily="2" charset="-79"/>
              </a:rPr>
              <a:t>ERRITOIRES ET DES </a:t>
            </a:r>
            <a:r>
              <a:rPr lang="fr-FR" sz="8800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ea typeface="Trebuchet MS" charset="0"/>
                <a:cs typeface="Aharoni" panose="02010803020104030203" pitchFamily="2" charset="-79"/>
              </a:rPr>
              <a:t>A</a:t>
            </a:r>
            <a:r>
              <a:rPr lang="fr-FR" sz="6400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ea typeface="Trebuchet MS" charset="0"/>
                <a:cs typeface="Aharoni" panose="02010803020104030203" pitchFamily="2" charset="-79"/>
              </a:rPr>
              <a:t>CTEURS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70716C-D448-444D-AF8A-CDDBB2224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51" y="347887"/>
            <a:ext cx="3041690" cy="324852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D3C0C2E-6A5C-6F4C-98FD-3DC9E336475D}"/>
              </a:ext>
            </a:extLst>
          </p:cNvPr>
          <p:cNvSpPr txBox="1"/>
          <p:nvPr/>
        </p:nvSpPr>
        <p:spPr>
          <a:xfrm>
            <a:off x="4615586" y="347887"/>
            <a:ext cx="19506068" cy="449353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0" b="1" i="0" u="none" strike="noStrike" cap="none" spc="-261" normalizeH="0" baseline="0" dirty="0">
                <a:ln w="7892">
                  <a:solidFill>
                    <a:srgbClr val="000000">
                      <a:alpha val="25000"/>
                    </a:srgbClr>
                  </a:solidFill>
                </a:ln>
                <a:solidFill>
                  <a:schemeClr val="bg1"/>
                </a:solidFill>
                <a:effectLst/>
                <a:uFillTx/>
                <a:latin typeface="Aharoni" panose="02010803020104030203" pitchFamily="2" charset="-79"/>
                <a:cs typeface="Aharoni" panose="02010803020104030203" pitchFamily="2" charset="-79"/>
                <a:sym typeface="Calibri"/>
              </a:rPr>
              <a:t>UNE MISSION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D’INTÉRÊT GÉNÉRAL</a:t>
            </a:r>
          </a:p>
        </p:txBody>
      </p:sp>
    </p:spTree>
    <p:extLst>
      <p:ext uri="{BB962C8B-B14F-4D97-AF65-F5344CB8AC3E}">
        <p14:creationId xmlns:p14="http://schemas.microsoft.com/office/powerpoint/2010/main" val="95265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66F0831B-7F87-5D44-B04E-D3279A8D74D3}"/>
              </a:ext>
            </a:extLst>
          </p:cNvPr>
          <p:cNvSpPr>
            <a:spLocks noGrp="1"/>
          </p:cNvSpPr>
          <p:nvPr/>
        </p:nvSpPr>
        <p:spPr>
          <a:xfrm>
            <a:off x="5823883" y="1519309"/>
            <a:ext cx="17841898" cy="9848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-300" baseline="0">
                <a:ln w="9071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/>
                </a:solidFill>
                <a:uFillTx/>
                <a:latin typeface="Trebuchet MS"/>
                <a:ea typeface="+mj-ea"/>
                <a:cs typeface="Trebuchet MS"/>
                <a:sym typeface="Calibri"/>
              </a:defRPr>
            </a:lvl1pPr>
            <a:lvl2pPr marL="990600" marR="0" indent="-5334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554479" marR="0" indent="-640079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082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5400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lang="fr-FR" sz="8000"/>
          </a:p>
        </p:txBody>
      </p:sp>
      <p:sp>
        <p:nvSpPr>
          <p:cNvPr id="25" name="Réunir, au sein d'un lieu de travail et de connaissance, des hommes…">
            <a:extLst>
              <a:ext uri="{FF2B5EF4-FFF2-40B4-BE49-F238E27FC236}">
                <a16:creationId xmlns:a16="http://schemas.microsoft.com/office/drawing/2014/main" id="{CC44C84F-5902-1B43-8B3B-A06900D3CDA6}"/>
              </a:ext>
            </a:extLst>
          </p:cNvPr>
          <p:cNvSpPr txBox="1"/>
          <p:nvPr/>
        </p:nvSpPr>
        <p:spPr>
          <a:xfrm>
            <a:off x="9027696" y="10890326"/>
            <a:ext cx="6400800" cy="861774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40" bIns="91440">
            <a:spAutoFit/>
          </a:bodyPr>
          <a:lstStyle/>
          <a:p>
            <a:pPr algn="ctr">
              <a:spcBef>
                <a:spcPts val="1800"/>
              </a:spcBef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4400" spc="-200">
                <a:ln w="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Multi-acteurs</a:t>
            </a:r>
          </a:p>
        </p:txBody>
      </p:sp>
      <p:sp>
        <p:nvSpPr>
          <p:cNvPr id="28" name="Réunir, au sein d'un lieu de travail et de connaissance, des hommes…">
            <a:extLst>
              <a:ext uri="{FF2B5EF4-FFF2-40B4-BE49-F238E27FC236}">
                <a16:creationId xmlns:a16="http://schemas.microsoft.com/office/drawing/2014/main" id="{0932D432-904D-DD47-96E4-9B69015FDCD0}"/>
              </a:ext>
            </a:extLst>
          </p:cNvPr>
          <p:cNvSpPr txBox="1"/>
          <p:nvPr/>
        </p:nvSpPr>
        <p:spPr>
          <a:xfrm>
            <a:off x="16796084" y="10890326"/>
            <a:ext cx="7186864" cy="2385268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40" bIns="91440">
            <a:spAutoFit/>
          </a:bodyPr>
          <a:lstStyle/>
          <a:p>
            <a:pPr algn="ctr">
              <a:spcBef>
                <a:spcPts val="1800"/>
              </a:spcBef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4400" spc="-200">
                <a:ln w="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Pluridisciplinaire</a:t>
            </a:r>
          </a:p>
          <a:p>
            <a:pPr algn="ctr">
              <a:spcBef>
                <a:spcPts val="1800"/>
              </a:spcBef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2800" spc="-200">
                <a:ln w="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(association du territoire + ateliers google numérique déployé sur le territoire de sept. à déc.)</a:t>
            </a:r>
            <a:endParaRPr lang="fr-FR" sz="9400" spc="-200">
              <a:ln w="0">
                <a:noFill/>
              </a:ln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Réunir, au sein d'un lieu de travail et de connaissance, des hommes…">
            <a:extLst>
              <a:ext uri="{FF2B5EF4-FFF2-40B4-BE49-F238E27FC236}">
                <a16:creationId xmlns:a16="http://schemas.microsoft.com/office/drawing/2014/main" id="{DE53744F-0563-CF44-A070-02072FFE4160}"/>
              </a:ext>
            </a:extLst>
          </p:cNvPr>
          <p:cNvSpPr txBox="1"/>
          <p:nvPr/>
        </p:nvSpPr>
        <p:spPr>
          <a:xfrm>
            <a:off x="830180" y="10890326"/>
            <a:ext cx="6400800" cy="861774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40" bIns="91440">
            <a:spAutoFit/>
          </a:bodyPr>
          <a:lstStyle/>
          <a:p>
            <a:pPr algn="ctr">
              <a:spcBef>
                <a:spcPts val="1800"/>
              </a:spcBef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4400" spc="-200">
                <a:ln w="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Intergénérationnelle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E35341AA-7BDE-F14C-83AF-BAD432E2DFDE}"/>
              </a:ext>
            </a:extLst>
          </p:cNvPr>
          <p:cNvSpPr txBox="1"/>
          <p:nvPr/>
        </p:nvSpPr>
        <p:spPr>
          <a:xfrm>
            <a:off x="0" y="-1"/>
            <a:ext cx="24384000" cy="6176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hangingPunct="1"/>
            <a:endParaRPr lang="fr-FR" sz="8000">
              <a:ln w="10976">
                <a:noFill/>
              </a:ln>
              <a:solidFill>
                <a:schemeClr val="bg1"/>
              </a:solidFill>
              <a:latin typeface="Trebuchet MS"/>
              <a:sym typeface="Trebuchet M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D8CD12-5DF8-E445-91C9-B5D7DEE5D013}"/>
              </a:ext>
            </a:extLst>
          </p:cNvPr>
          <p:cNvSpPr txBox="1"/>
          <p:nvPr/>
        </p:nvSpPr>
        <p:spPr>
          <a:xfrm>
            <a:off x="-4379495" y="4186989"/>
            <a:ext cx="184729" cy="152349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8700" b="1" i="0" u="none" strike="noStrike" cap="none" spc="-261" normalizeH="0" baseline="0" dirty="0">
              <a:ln w="7892">
                <a:solidFill>
                  <a:srgbClr val="000000">
                    <a:alpha val="25000"/>
                  </a:srgbClr>
                </a:solidFill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22FA0A44-43A6-FC4E-A242-0AA7F3988EDD}"/>
              </a:ext>
            </a:extLst>
          </p:cNvPr>
          <p:cNvSpPr txBox="1"/>
          <p:nvPr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hangingPunct="1"/>
            <a:endParaRPr lang="fr-FR" sz="8000">
              <a:ln w="10976">
                <a:noFill/>
              </a:ln>
              <a:solidFill>
                <a:schemeClr val="bg1"/>
              </a:solidFill>
              <a:latin typeface="Trebuchet MS"/>
              <a:sym typeface="Trebuchet M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1A1330-383E-2E45-A97A-24EAB5023E68}"/>
              </a:ext>
            </a:extLst>
          </p:cNvPr>
          <p:cNvSpPr/>
          <p:nvPr/>
        </p:nvSpPr>
        <p:spPr>
          <a:xfrm>
            <a:off x="443999" y="7940840"/>
            <a:ext cx="7409947" cy="578468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40" rIns="91440" bIns="91440" numCol="1" spcCol="38100" rtlCol="0" anchor="ctr">
            <a:noAutofit/>
          </a:bodyPr>
          <a:lstStyle/>
          <a:p>
            <a:pPr algn="ctr" hangingPunct="0"/>
            <a:endParaRPr lang="fr-FR" sz="8000" spc="-200" dirty="0">
              <a:ln w="4989">
                <a:noFill/>
              </a:ln>
              <a:solidFill>
                <a:srgbClr val="C0912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hangingPunct="0"/>
            <a:r>
              <a:rPr lang="fr-FR" sz="8000" spc="-200" dirty="0">
                <a:ln w="4989">
                  <a:noFill/>
                </a:ln>
                <a:solidFill>
                  <a:srgbClr val="C0912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 PHARE</a:t>
            </a:r>
          </a:p>
          <a:p>
            <a:pPr algn="ctr" hangingPunct="0"/>
            <a:endParaRPr lang="fr-FR" sz="8000" spc="-200" dirty="0">
              <a:ln w="4989">
                <a:noFill/>
              </a:ln>
              <a:solidFill>
                <a:srgbClr val="C0912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sz="7200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#Réflexions</a:t>
            </a:r>
          </a:p>
          <a:p>
            <a:pPr algn="ctr"/>
            <a:r>
              <a:rPr lang="fr-FR" sz="7200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#Propositions</a:t>
            </a:r>
          </a:p>
          <a:p>
            <a:pPr algn="ctr" hangingPunct="0"/>
            <a:endParaRPr lang="fr-FR" sz="6600" spc="-200" dirty="0">
              <a:ln w="4989">
                <a:noFill/>
              </a:ln>
              <a:solidFill>
                <a:schemeClr val="bg1"/>
              </a:solidFill>
              <a:latin typeface="Trebuchet MS" charset="0"/>
              <a:cs typeface="Bangla MN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70F441C-02AC-C446-B411-CBD30ACAF025}"/>
              </a:ext>
            </a:extLst>
          </p:cNvPr>
          <p:cNvSpPr txBox="1"/>
          <p:nvPr/>
        </p:nvSpPr>
        <p:spPr>
          <a:xfrm>
            <a:off x="559635" y="1010653"/>
            <a:ext cx="232647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</a:t>
            </a:r>
            <a:r>
              <a:rPr lang="fr-FR" sz="1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1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ACCÉLÉRATEUR</a:t>
            </a:r>
            <a:r>
              <a:rPr lang="fr-FR" sz="1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r"/>
            <a:r>
              <a:rPr lang="fr-FR" sz="1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lang="fr-FR" sz="1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1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PROGRÈS TERRITORIAL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1514C6-3303-7F40-AC06-1871B4BC916F}"/>
              </a:ext>
            </a:extLst>
          </p:cNvPr>
          <p:cNvSpPr/>
          <p:nvPr/>
        </p:nvSpPr>
        <p:spPr>
          <a:xfrm>
            <a:off x="8241636" y="7931316"/>
            <a:ext cx="7811335" cy="578468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40" rIns="91440" bIns="91440" numCol="1" spcCol="38100" rtlCol="0" anchor="ctr">
            <a:noAutofit/>
          </a:bodyPr>
          <a:lstStyle/>
          <a:p>
            <a:pPr algn="ctr" hangingPunct="0"/>
            <a:endParaRPr lang="fr-FR" sz="8000" b="1" spc="-200" dirty="0">
              <a:ln w="4989">
                <a:noFill/>
              </a:ln>
              <a:solidFill>
                <a:srgbClr val="C0912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hangingPunct="0"/>
            <a:r>
              <a:rPr lang="fr-FR" sz="8000" b="1" spc="-200" dirty="0">
                <a:ln w="4989">
                  <a:noFill/>
                </a:ln>
                <a:solidFill>
                  <a:srgbClr val="C0912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FABRIQUE</a:t>
            </a:r>
          </a:p>
          <a:p>
            <a:pPr algn="ctr" hangingPunct="0"/>
            <a:endParaRPr lang="fr-FR" sz="6000" b="1" spc="-200" dirty="0">
              <a:ln w="4989">
                <a:noFill/>
              </a:ln>
              <a:solidFill>
                <a:srgbClr val="C0912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sz="7200" b="1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#Actions</a:t>
            </a:r>
          </a:p>
          <a:p>
            <a:pPr algn="ctr"/>
            <a:r>
              <a:rPr lang="fr-FR" sz="7200" b="1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#Expérimentations</a:t>
            </a:r>
          </a:p>
          <a:p>
            <a:pPr algn="ctr" hangingPunct="0"/>
            <a:endParaRPr lang="fr-FR" sz="6600" spc="-200" dirty="0">
              <a:ln w="4989">
                <a:noFill/>
              </a:ln>
              <a:solidFill>
                <a:schemeClr val="bg1"/>
              </a:solidFill>
              <a:latin typeface="Trebuchet MS" charset="0"/>
              <a:cs typeface="Bangla M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599741-50BA-5B42-AD5F-89F5B848514F}"/>
              </a:ext>
            </a:extLst>
          </p:cNvPr>
          <p:cNvSpPr/>
          <p:nvPr/>
        </p:nvSpPr>
        <p:spPr>
          <a:xfrm>
            <a:off x="16417927" y="7931316"/>
            <a:ext cx="7601117" cy="578468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40" rIns="91440" bIns="91440" numCol="1" spcCol="38100" rtlCol="0" anchor="ctr">
            <a:noAutofit/>
          </a:bodyPr>
          <a:lstStyle/>
          <a:p>
            <a:pPr algn="ctr" hangingPunct="0"/>
            <a:endParaRPr lang="fr-FR" sz="8000" b="1" spc="-200" dirty="0">
              <a:ln w="4989">
                <a:noFill/>
              </a:ln>
              <a:solidFill>
                <a:srgbClr val="C0912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hangingPunct="0"/>
            <a:r>
              <a:rPr lang="fr-FR" sz="8000" b="1" spc="-200" dirty="0">
                <a:ln w="4989">
                  <a:noFill/>
                </a:ln>
                <a:solidFill>
                  <a:srgbClr val="C0912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INDARRA SOCIAL</a:t>
            </a:r>
          </a:p>
          <a:p>
            <a:pPr algn="ctr"/>
            <a:r>
              <a:rPr lang="fr-FR" sz="7200" b="1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#Partage</a:t>
            </a:r>
          </a:p>
          <a:p>
            <a:pPr algn="ctr"/>
            <a:r>
              <a:rPr lang="fr-FR" sz="7200" b="1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#Diffusion</a:t>
            </a:r>
          </a:p>
          <a:p>
            <a:pPr algn="ctr" hangingPunct="0"/>
            <a:endParaRPr lang="fr-FR" sz="6600" spc="-200" dirty="0">
              <a:ln w="4989">
                <a:noFill/>
              </a:ln>
              <a:solidFill>
                <a:schemeClr val="bg1"/>
              </a:solidFill>
              <a:latin typeface="Trebuchet MS" charset="0"/>
              <a:cs typeface="Bangla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66F0831B-7F87-5D44-B04E-D3279A8D74D3}"/>
              </a:ext>
            </a:extLst>
          </p:cNvPr>
          <p:cNvSpPr>
            <a:spLocks noGrp="1"/>
          </p:cNvSpPr>
          <p:nvPr/>
        </p:nvSpPr>
        <p:spPr>
          <a:xfrm>
            <a:off x="5823883" y="1519309"/>
            <a:ext cx="17841898" cy="9848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-300" baseline="0">
                <a:ln w="9071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/>
                </a:solidFill>
                <a:uFillTx/>
                <a:latin typeface="Trebuchet MS"/>
                <a:ea typeface="+mj-ea"/>
                <a:cs typeface="Trebuchet MS"/>
                <a:sym typeface="Calibri"/>
              </a:defRPr>
            </a:lvl1pPr>
            <a:lvl2pPr marL="990600" marR="0" indent="-5334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554479" marR="0" indent="-640079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082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5400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lang="fr-FR" sz="8000"/>
          </a:p>
        </p:txBody>
      </p:sp>
      <p:sp>
        <p:nvSpPr>
          <p:cNvPr id="25" name="Réunir, au sein d'un lieu de travail et de connaissance, des hommes…">
            <a:extLst>
              <a:ext uri="{FF2B5EF4-FFF2-40B4-BE49-F238E27FC236}">
                <a16:creationId xmlns:a16="http://schemas.microsoft.com/office/drawing/2014/main" id="{CC44C84F-5902-1B43-8B3B-A06900D3CDA6}"/>
              </a:ext>
            </a:extLst>
          </p:cNvPr>
          <p:cNvSpPr txBox="1"/>
          <p:nvPr/>
        </p:nvSpPr>
        <p:spPr>
          <a:xfrm>
            <a:off x="9027696" y="10890326"/>
            <a:ext cx="6400800" cy="861774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40" bIns="91440">
            <a:spAutoFit/>
          </a:bodyPr>
          <a:lstStyle/>
          <a:p>
            <a:pPr algn="ctr">
              <a:spcBef>
                <a:spcPts val="1800"/>
              </a:spcBef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4400" spc="-200">
                <a:ln w="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Multi-acteurs</a:t>
            </a:r>
          </a:p>
        </p:txBody>
      </p:sp>
      <p:sp>
        <p:nvSpPr>
          <p:cNvPr id="28" name="Réunir, au sein d'un lieu de travail et de connaissance, des hommes…">
            <a:extLst>
              <a:ext uri="{FF2B5EF4-FFF2-40B4-BE49-F238E27FC236}">
                <a16:creationId xmlns:a16="http://schemas.microsoft.com/office/drawing/2014/main" id="{0932D432-904D-DD47-96E4-9B69015FDCD0}"/>
              </a:ext>
            </a:extLst>
          </p:cNvPr>
          <p:cNvSpPr txBox="1"/>
          <p:nvPr/>
        </p:nvSpPr>
        <p:spPr>
          <a:xfrm>
            <a:off x="16796084" y="10890326"/>
            <a:ext cx="7186864" cy="2385268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40" bIns="91440">
            <a:spAutoFit/>
          </a:bodyPr>
          <a:lstStyle/>
          <a:p>
            <a:pPr algn="ctr">
              <a:spcBef>
                <a:spcPts val="1800"/>
              </a:spcBef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4400" spc="-200">
                <a:ln w="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Pluridisciplinaire</a:t>
            </a:r>
          </a:p>
          <a:p>
            <a:pPr algn="ctr">
              <a:spcBef>
                <a:spcPts val="1800"/>
              </a:spcBef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2800" spc="-200">
                <a:ln w="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(association du territoire + ateliers google numérique déployé sur le territoire de sept. à déc.)</a:t>
            </a:r>
            <a:endParaRPr lang="fr-FR" sz="9400" spc="-200">
              <a:ln w="0">
                <a:noFill/>
              </a:ln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Réunir, au sein d'un lieu de travail et de connaissance, des hommes…">
            <a:extLst>
              <a:ext uri="{FF2B5EF4-FFF2-40B4-BE49-F238E27FC236}">
                <a16:creationId xmlns:a16="http://schemas.microsoft.com/office/drawing/2014/main" id="{DE53744F-0563-CF44-A070-02072FFE4160}"/>
              </a:ext>
            </a:extLst>
          </p:cNvPr>
          <p:cNvSpPr txBox="1"/>
          <p:nvPr/>
        </p:nvSpPr>
        <p:spPr>
          <a:xfrm>
            <a:off x="830180" y="10890326"/>
            <a:ext cx="6400800" cy="861774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40" bIns="91440">
            <a:spAutoFit/>
          </a:bodyPr>
          <a:lstStyle/>
          <a:p>
            <a:pPr algn="ctr">
              <a:spcBef>
                <a:spcPts val="1800"/>
              </a:spcBef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4400" spc="-200">
                <a:ln w="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Intergénérationnelle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E35341AA-7BDE-F14C-83AF-BAD432E2DFDE}"/>
              </a:ext>
            </a:extLst>
          </p:cNvPr>
          <p:cNvSpPr txBox="1"/>
          <p:nvPr/>
        </p:nvSpPr>
        <p:spPr>
          <a:xfrm>
            <a:off x="0" y="-130629"/>
            <a:ext cx="24384000" cy="6176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hangingPunct="1"/>
            <a:endParaRPr lang="fr-FR" sz="8000" dirty="0">
              <a:ln w="10976">
                <a:noFill/>
              </a:ln>
              <a:solidFill>
                <a:schemeClr val="bg1"/>
              </a:solidFill>
              <a:latin typeface="Trebuchet MS"/>
              <a:sym typeface="Trebuchet M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D8CD12-5DF8-E445-91C9-B5D7DEE5D013}"/>
              </a:ext>
            </a:extLst>
          </p:cNvPr>
          <p:cNvSpPr txBox="1"/>
          <p:nvPr/>
        </p:nvSpPr>
        <p:spPr>
          <a:xfrm>
            <a:off x="-4379495" y="4186989"/>
            <a:ext cx="184729" cy="152349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8700" b="1" i="0" u="none" strike="noStrike" cap="none" spc="-261" normalizeH="0" baseline="0" dirty="0">
              <a:ln w="7892">
                <a:solidFill>
                  <a:srgbClr val="000000">
                    <a:alpha val="25000"/>
                  </a:srgbClr>
                </a:solidFill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22FA0A44-43A6-FC4E-A242-0AA7F3988EDD}"/>
              </a:ext>
            </a:extLst>
          </p:cNvPr>
          <p:cNvSpPr txBox="1"/>
          <p:nvPr/>
        </p:nvSpPr>
        <p:spPr>
          <a:xfrm>
            <a:off x="0" y="6705600"/>
            <a:ext cx="24384000" cy="703545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hangingPunct="1"/>
            <a:endParaRPr lang="fr-FR" sz="8000">
              <a:ln w="10976">
                <a:noFill/>
              </a:ln>
              <a:solidFill>
                <a:schemeClr val="bg1"/>
              </a:solidFill>
              <a:latin typeface="Trebuchet MS"/>
              <a:sym typeface="Trebuchet M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D4C0154-B0E0-F145-9EB7-3967D01010C2}"/>
              </a:ext>
            </a:extLst>
          </p:cNvPr>
          <p:cNvSpPr txBox="1"/>
          <p:nvPr/>
        </p:nvSpPr>
        <p:spPr>
          <a:xfrm>
            <a:off x="1137920" y="1834467"/>
            <a:ext cx="228450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UNE STRATÉGIE D’IMPACT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FABE4B-D618-DD41-B387-FF13C291379C}"/>
              </a:ext>
            </a:extLst>
          </p:cNvPr>
          <p:cNvSpPr/>
          <p:nvPr/>
        </p:nvSpPr>
        <p:spPr>
          <a:xfrm>
            <a:off x="12192000" y="6705600"/>
            <a:ext cx="12192000" cy="703545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40" rIns="91440" bIns="91440" numCol="1" spcCol="38100" rtlCol="0" anchor="ctr">
            <a:noAutofit/>
          </a:bodyPr>
          <a:lstStyle/>
          <a:p>
            <a:pPr marL="1143000" indent="-1143000" hangingPunct="0">
              <a:buFont typeface="Wingdings" pitchFamily="2" charset="2"/>
              <a:buChar char="Ø"/>
            </a:pPr>
            <a:endParaRPr lang="fr-FR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9115B1F-07F3-1D45-8DDB-667BF282F168}"/>
              </a:ext>
            </a:extLst>
          </p:cNvPr>
          <p:cNvSpPr txBox="1"/>
          <p:nvPr/>
        </p:nvSpPr>
        <p:spPr>
          <a:xfrm>
            <a:off x="647419" y="6997470"/>
            <a:ext cx="4519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Ancrage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EB89574-CE1D-6E40-8C5D-0A5752EA28D2}"/>
              </a:ext>
            </a:extLst>
          </p:cNvPr>
          <p:cNvSpPr txBox="1"/>
          <p:nvPr/>
        </p:nvSpPr>
        <p:spPr>
          <a:xfrm>
            <a:off x="6014719" y="12398355"/>
            <a:ext cx="5776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Ouverture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554779D-71BB-6441-ADD0-3CEF3F826292}"/>
              </a:ext>
            </a:extLst>
          </p:cNvPr>
          <p:cNvSpPr txBox="1"/>
          <p:nvPr/>
        </p:nvSpPr>
        <p:spPr>
          <a:xfrm>
            <a:off x="13771790" y="7318039"/>
            <a:ext cx="4044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Homme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2DA223E-9480-8941-A521-99A107F0F75E}"/>
              </a:ext>
            </a:extLst>
          </p:cNvPr>
          <p:cNvSpPr txBox="1"/>
          <p:nvPr/>
        </p:nvSpPr>
        <p:spPr>
          <a:xfrm>
            <a:off x="19278054" y="9905621"/>
            <a:ext cx="4704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Territoire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90DB76D-7232-BF40-B6F7-DA088C073B6E}"/>
              </a:ext>
            </a:extLst>
          </p:cNvPr>
          <p:cNvSpPr txBox="1"/>
          <p:nvPr/>
        </p:nvSpPr>
        <p:spPr>
          <a:xfrm>
            <a:off x="12995501" y="12092008"/>
            <a:ext cx="5597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Numérique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EEFE75DC-5265-1F4A-90C6-8D373A46D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659486">
            <a:off x="15261735" y="7957109"/>
            <a:ext cx="3068470" cy="3897025"/>
          </a:xfrm>
          <a:prstGeom prst="rect">
            <a:avLst/>
          </a:prstGeom>
          <a:ln>
            <a:noFill/>
          </a:ln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B17225C-D10E-B841-A186-93EA9D2C6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88" y="8595759"/>
            <a:ext cx="5504798" cy="36698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9ED3AA7-C8D5-C94E-9900-043F0A117202}"/>
              </a:ext>
            </a:extLst>
          </p:cNvPr>
          <p:cNvSpPr txBox="1"/>
          <p:nvPr/>
        </p:nvSpPr>
        <p:spPr>
          <a:xfrm>
            <a:off x="2008354" y="4552545"/>
            <a:ext cx="2042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 nouvelles formes de développement</a:t>
            </a:r>
            <a:endParaRPr lang="fr-FR" sz="8000" dirty="0">
              <a:solidFill>
                <a:schemeClr val="accent4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11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66F0831B-7F87-5D44-B04E-D3279A8D74D3}"/>
              </a:ext>
            </a:extLst>
          </p:cNvPr>
          <p:cNvSpPr>
            <a:spLocks noGrp="1"/>
          </p:cNvSpPr>
          <p:nvPr/>
        </p:nvSpPr>
        <p:spPr>
          <a:xfrm>
            <a:off x="5823883" y="1519309"/>
            <a:ext cx="17841898" cy="9848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0" tIns="0" rIns="0" bIns="0" anchor="ctr">
            <a:spAutoFit/>
          </a:bodyPr>
          <a:lstStyle>
            <a:lvl1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-300" baseline="0">
                <a:ln w="9071">
                  <a:solidFill>
                    <a:srgbClr val="000000">
                      <a:alpha val="25000"/>
                    </a:srgbClr>
                  </a:solidFill>
                </a:ln>
                <a:solidFill>
                  <a:srgbClr val="000000"/>
                </a:solidFill>
                <a:uFillTx/>
                <a:latin typeface="Trebuchet MS"/>
                <a:ea typeface="+mj-ea"/>
                <a:cs typeface="Trebuchet MS"/>
                <a:sym typeface="Calibri"/>
              </a:defRPr>
            </a:lvl1pPr>
            <a:lvl2pPr marL="990600" marR="0" indent="-5334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554479" marR="0" indent="-640079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082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5400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lang="fr-FR" sz="8000"/>
          </a:p>
        </p:txBody>
      </p:sp>
      <p:sp>
        <p:nvSpPr>
          <p:cNvPr id="25" name="Réunir, au sein d'un lieu de travail et de connaissance, des hommes…">
            <a:extLst>
              <a:ext uri="{FF2B5EF4-FFF2-40B4-BE49-F238E27FC236}">
                <a16:creationId xmlns:a16="http://schemas.microsoft.com/office/drawing/2014/main" id="{CC44C84F-5902-1B43-8B3B-A06900D3CDA6}"/>
              </a:ext>
            </a:extLst>
          </p:cNvPr>
          <p:cNvSpPr txBox="1"/>
          <p:nvPr/>
        </p:nvSpPr>
        <p:spPr>
          <a:xfrm>
            <a:off x="9027696" y="10890326"/>
            <a:ext cx="6400800" cy="861774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40" bIns="91440">
            <a:spAutoFit/>
          </a:bodyPr>
          <a:lstStyle/>
          <a:p>
            <a:pPr algn="ctr">
              <a:spcBef>
                <a:spcPts val="1800"/>
              </a:spcBef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4400" spc="-200">
                <a:ln w="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Multi-acteurs</a:t>
            </a:r>
          </a:p>
        </p:txBody>
      </p:sp>
      <p:sp>
        <p:nvSpPr>
          <p:cNvPr id="28" name="Réunir, au sein d'un lieu de travail et de connaissance, des hommes…">
            <a:extLst>
              <a:ext uri="{FF2B5EF4-FFF2-40B4-BE49-F238E27FC236}">
                <a16:creationId xmlns:a16="http://schemas.microsoft.com/office/drawing/2014/main" id="{0932D432-904D-DD47-96E4-9B69015FDCD0}"/>
              </a:ext>
            </a:extLst>
          </p:cNvPr>
          <p:cNvSpPr txBox="1"/>
          <p:nvPr/>
        </p:nvSpPr>
        <p:spPr>
          <a:xfrm>
            <a:off x="16796084" y="10890326"/>
            <a:ext cx="7186864" cy="2385268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40" bIns="91440">
            <a:spAutoFit/>
          </a:bodyPr>
          <a:lstStyle/>
          <a:p>
            <a:pPr algn="ctr">
              <a:spcBef>
                <a:spcPts val="1800"/>
              </a:spcBef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4400" spc="-200">
                <a:ln w="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Pluridisciplinaire</a:t>
            </a:r>
          </a:p>
          <a:p>
            <a:pPr algn="ctr">
              <a:spcBef>
                <a:spcPts val="1800"/>
              </a:spcBef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2800" spc="-200">
                <a:ln w="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(association du territoire + ateliers google numérique déployé sur le territoire de sept. à déc.)</a:t>
            </a:r>
            <a:endParaRPr lang="fr-FR" sz="9400" spc="-200">
              <a:ln w="0">
                <a:noFill/>
              </a:ln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Réunir, au sein d'un lieu de travail et de connaissance, des hommes…">
            <a:extLst>
              <a:ext uri="{FF2B5EF4-FFF2-40B4-BE49-F238E27FC236}">
                <a16:creationId xmlns:a16="http://schemas.microsoft.com/office/drawing/2014/main" id="{DE53744F-0563-CF44-A070-02072FFE4160}"/>
              </a:ext>
            </a:extLst>
          </p:cNvPr>
          <p:cNvSpPr txBox="1"/>
          <p:nvPr/>
        </p:nvSpPr>
        <p:spPr>
          <a:xfrm>
            <a:off x="830180" y="10890326"/>
            <a:ext cx="6400800" cy="861774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40" bIns="91440">
            <a:spAutoFit/>
          </a:bodyPr>
          <a:lstStyle/>
          <a:p>
            <a:pPr algn="ctr">
              <a:spcBef>
                <a:spcPts val="1800"/>
              </a:spcBef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4400" spc="-200">
                <a:ln w="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Intergénérationnelle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E35341AA-7BDE-F14C-83AF-BAD432E2DFDE}"/>
              </a:ext>
            </a:extLst>
          </p:cNvPr>
          <p:cNvSpPr txBox="1"/>
          <p:nvPr/>
        </p:nvSpPr>
        <p:spPr>
          <a:xfrm>
            <a:off x="0" y="-1"/>
            <a:ext cx="24384000" cy="6176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hangingPunct="1"/>
            <a:endParaRPr lang="fr-FR" sz="8000">
              <a:ln w="10976">
                <a:noFill/>
              </a:ln>
              <a:solidFill>
                <a:schemeClr val="bg1"/>
              </a:solidFill>
              <a:latin typeface="Trebuchet MS"/>
              <a:sym typeface="Trebuchet M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D8CD12-5DF8-E445-91C9-B5D7DEE5D013}"/>
              </a:ext>
            </a:extLst>
          </p:cNvPr>
          <p:cNvSpPr txBox="1"/>
          <p:nvPr/>
        </p:nvSpPr>
        <p:spPr>
          <a:xfrm>
            <a:off x="-4379495" y="4186989"/>
            <a:ext cx="184729" cy="152349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8700" b="1" i="0" u="none" strike="noStrike" cap="none" spc="-261" normalizeH="0" baseline="0" dirty="0">
              <a:ln w="7892">
                <a:solidFill>
                  <a:srgbClr val="000000">
                    <a:alpha val="25000"/>
                  </a:srgbClr>
                </a:solidFill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22FA0A44-43A6-FC4E-A242-0AA7F3988EDD}"/>
              </a:ext>
            </a:extLst>
          </p:cNvPr>
          <p:cNvSpPr txBox="1"/>
          <p:nvPr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hangingPunct="1"/>
            <a:endParaRPr lang="fr-FR" sz="8000">
              <a:ln w="10976">
                <a:noFill/>
              </a:ln>
              <a:solidFill>
                <a:schemeClr val="bg1"/>
              </a:solidFill>
              <a:latin typeface="Trebuchet MS"/>
              <a:sym typeface="Trebuchet M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E4CAFA6-FF31-5B47-88FE-78C7C80CEA5A}"/>
              </a:ext>
            </a:extLst>
          </p:cNvPr>
          <p:cNvSpPr txBox="1"/>
          <p:nvPr/>
        </p:nvSpPr>
        <p:spPr>
          <a:xfrm>
            <a:off x="993175" y="9443392"/>
            <a:ext cx="6615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C0912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VOLONTAIRES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92CAFF0-7E14-874C-8D34-E38F23080698}"/>
              </a:ext>
            </a:extLst>
          </p:cNvPr>
          <p:cNvSpPr txBox="1"/>
          <p:nvPr/>
        </p:nvSpPr>
        <p:spPr>
          <a:xfrm>
            <a:off x="16796084" y="9443392"/>
            <a:ext cx="6615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C0912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FINANCEURS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591769-8D41-4843-B299-16AE12E073E4}"/>
              </a:ext>
            </a:extLst>
          </p:cNvPr>
          <p:cNvSpPr txBox="1"/>
          <p:nvPr/>
        </p:nvSpPr>
        <p:spPr>
          <a:xfrm>
            <a:off x="17320081" y="8843227"/>
            <a:ext cx="630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C0912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FINANCEURS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584A04-76CD-2240-BCFE-07AF44F6683B}"/>
              </a:ext>
            </a:extLst>
          </p:cNvPr>
          <p:cNvSpPr/>
          <p:nvPr/>
        </p:nvSpPr>
        <p:spPr>
          <a:xfrm>
            <a:off x="3036722" y="7931318"/>
            <a:ext cx="7409947" cy="578468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40" rIns="91440" bIns="91440" numCol="1" spcCol="38100" rtlCol="0" anchor="ctr">
            <a:noAutofit/>
          </a:bodyPr>
          <a:lstStyle/>
          <a:p>
            <a:pPr algn="ctr" hangingPunct="0"/>
            <a:r>
              <a:rPr lang="fr-FR" sz="6000" spc="-200" dirty="0">
                <a:ln w="4989">
                  <a:noFill/>
                </a:ln>
                <a:solidFill>
                  <a:srgbClr val="C0912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UNE COMMUNAUTÉ</a:t>
            </a:r>
          </a:p>
          <a:p>
            <a:pPr algn="ctr" hangingPunct="0"/>
            <a:endParaRPr lang="fr-FR" sz="6000" spc="-200" dirty="0">
              <a:ln w="4989">
                <a:noFill/>
              </a:ln>
              <a:solidFill>
                <a:srgbClr val="C0912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sz="7200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Contributeurs</a:t>
            </a:r>
          </a:p>
          <a:p>
            <a:pPr algn="ctr"/>
            <a:r>
              <a:rPr lang="fr-FR" sz="7200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Bénéficiaires</a:t>
            </a:r>
          </a:p>
          <a:p>
            <a:pPr algn="ctr" hangingPunct="0"/>
            <a:endParaRPr lang="fr-FR" sz="6600" spc="-200" dirty="0">
              <a:ln w="4989">
                <a:noFill/>
              </a:ln>
              <a:solidFill>
                <a:schemeClr val="bg1"/>
              </a:solidFill>
              <a:latin typeface="Trebuchet MS" charset="0"/>
              <a:cs typeface="Bangla M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E12604-5FBC-2945-BEC7-1B44A1DCF4AA}"/>
              </a:ext>
            </a:extLst>
          </p:cNvPr>
          <p:cNvSpPr/>
          <p:nvPr/>
        </p:nvSpPr>
        <p:spPr>
          <a:xfrm>
            <a:off x="13770070" y="7931318"/>
            <a:ext cx="7409947" cy="578468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40" rIns="91440" bIns="91440" numCol="1" spcCol="38100" rtlCol="0" anchor="ctr">
            <a:noAutofit/>
          </a:bodyPr>
          <a:lstStyle/>
          <a:p>
            <a:pPr algn="ctr" hangingPunct="0"/>
            <a:r>
              <a:rPr lang="fr-FR" sz="6000" spc="-200" dirty="0">
                <a:ln w="4989">
                  <a:noFill/>
                </a:ln>
                <a:solidFill>
                  <a:srgbClr val="C0912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UNE COMMUNAUTÉ</a:t>
            </a:r>
          </a:p>
          <a:p>
            <a:pPr algn="ctr" hangingPunct="0"/>
            <a:endParaRPr lang="fr-FR" sz="6000" spc="-200" dirty="0">
              <a:ln w="4989">
                <a:noFill/>
              </a:ln>
              <a:solidFill>
                <a:srgbClr val="C0912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sz="7200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Public</a:t>
            </a:r>
          </a:p>
          <a:p>
            <a:pPr algn="ctr"/>
            <a:r>
              <a:rPr lang="fr-FR" sz="7200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Privé</a:t>
            </a:r>
          </a:p>
          <a:p>
            <a:pPr algn="ctr" hangingPunct="0"/>
            <a:endParaRPr lang="fr-FR" sz="6600" spc="-200" dirty="0">
              <a:ln w="4989">
                <a:noFill/>
              </a:ln>
              <a:solidFill>
                <a:schemeClr val="bg1"/>
              </a:solidFill>
              <a:latin typeface="Trebuchet MS" charset="0"/>
              <a:cs typeface="Bangla MN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9DA54A3-6DA5-D94A-B06E-FB84D8BC29E7}"/>
              </a:ext>
            </a:extLst>
          </p:cNvPr>
          <p:cNvSpPr txBox="1"/>
          <p:nvPr/>
        </p:nvSpPr>
        <p:spPr>
          <a:xfrm>
            <a:off x="559635" y="1010653"/>
            <a:ext cx="232647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TOUS</a:t>
            </a:r>
            <a:r>
              <a:rPr lang="fr-FR" sz="1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1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ACTEURS</a:t>
            </a:r>
            <a:r>
              <a:rPr lang="fr-FR" sz="1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r"/>
            <a:r>
              <a:rPr lang="fr-FR" sz="1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DU</a:t>
            </a:r>
            <a:r>
              <a:rPr lang="fr-FR" sz="1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1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CHANGEMENT</a:t>
            </a:r>
          </a:p>
        </p:txBody>
      </p:sp>
    </p:spTree>
    <p:extLst>
      <p:ext uri="{BB962C8B-B14F-4D97-AF65-F5344CB8AC3E}">
        <p14:creationId xmlns:p14="http://schemas.microsoft.com/office/powerpoint/2010/main" val="42565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>
            <a:extLst>
              <a:ext uri="{FF2B5EF4-FFF2-40B4-BE49-F238E27FC236}">
                <a16:creationId xmlns:a16="http://schemas.microsoft.com/office/drawing/2014/main" id="{48EDCBF9-BF53-C943-9898-36BB72932946}"/>
              </a:ext>
            </a:extLst>
          </p:cNvPr>
          <p:cNvSpPr txBox="1"/>
          <p:nvPr/>
        </p:nvSpPr>
        <p:spPr>
          <a:xfrm>
            <a:off x="-1" y="6892962"/>
            <a:ext cx="24384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>
              <a:defRPr sz="5500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endParaRPr lang="fr-FR" sz="2800" spc="-200" dirty="0">
              <a:ln w="4989">
                <a:noFill/>
              </a:ln>
              <a:solidFill>
                <a:schemeClr val="bg1"/>
              </a:solidFill>
              <a:latin typeface="Aharoni" panose="02010803020104030203" pitchFamily="2" charset="-79"/>
              <a:ea typeface="Trebuchet MS" charset="0"/>
              <a:cs typeface="Aharoni" panose="02010803020104030203" pitchFamily="2" charset="-79"/>
            </a:endParaRPr>
          </a:p>
        </p:txBody>
      </p:sp>
      <p:sp>
        <p:nvSpPr>
          <p:cNvPr id="8" name="Forme 7">
            <a:extLst>
              <a:ext uri="{FF2B5EF4-FFF2-40B4-BE49-F238E27FC236}">
                <a16:creationId xmlns:a16="http://schemas.microsoft.com/office/drawing/2014/main" id="{8FAA735A-1FF4-204B-98A8-25AF784925BD}"/>
              </a:ext>
            </a:extLst>
          </p:cNvPr>
          <p:cNvSpPr/>
          <p:nvPr/>
        </p:nvSpPr>
        <p:spPr>
          <a:xfrm>
            <a:off x="544363" y="1798813"/>
            <a:ext cx="22014177" cy="795258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39483C-A05C-724D-A464-EB87DD9DD333}"/>
              </a:ext>
            </a:extLst>
          </p:cNvPr>
          <p:cNvSpPr txBox="1"/>
          <p:nvPr/>
        </p:nvSpPr>
        <p:spPr>
          <a:xfrm>
            <a:off x="200296" y="569888"/>
            <a:ext cx="239834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PROGRAMMATION </a:t>
            </a:r>
          </a:p>
          <a:p>
            <a:r>
              <a:rPr lang="fr-FR" sz="1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INDARRA</a:t>
            </a:r>
          </a:p>
        </p:txBody>
      </p:sp>
      <p:sp>
        <p:nvSpPr>
          <p:cNvPr id="12" name="Réunir, au sein d'un lieu de travail et de connaissance, des hommes…">
            <a:extLst>
              <a:ext uri="{FF2B5EF4-FFF2-40B4-BE49-F238E27FC236}">
                <a16:creationId xmlns:a16="http://schemas.microsoft.com/office/drawing/2014/main" id="{941CFED1-51C4-CF4E-8248-CFA142F3A2E7}"/>
              </a:ext>
            </a:extLst>
          </p:cNvPr>
          <p:cNvSpPr txBox="1"/>
          <p:nvPr/>
        </p:nvSpPr>
        <p:spPr>
          <a:xfrm>
            <a:off x="3705497" y="7613916"/>
            <a:ext cx="3631313" cy="861772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4400" b="1" spc="-200" dirty="0">
                <a:ln w="0">
                  <a:noFill/>
                </a:ln>
                <a:solidFill>
                  <a:srgbClr val="C0912F"/>
                </a:solidFill>
                <a:latin typeface="Trebuchet MS" panose="020B0603020202020204" pitchFamily="34" charset="0"/>
              </a:rPr>
              <a:t>2020</a:t>
            </a:r>
          </a:p>
        </p:txBody>
      </p:sp>
      <p:sp>
        <p:nvSpPr>
          <p:cNvPr id="13" name="Réunir, au sein d'un lieu de travail et de connaissance, des hommes…">
            <a:extLst>
              <a:ext uri="{FF2B5EF4-FFF2-40B4-BE49-F238E27FC236}">
                <a16:creationId xmlns:a16="http://schemas.microsoft.com/office/drawing/2014/main" id="{2251885B-733E-7746-B55A-1678A1B5609A}"/>
              </a:ext>
            </a:extLst>
          </p:cNvPr>
          <p:cNvSpPr txBox="1"/>
          <p:nvPr/>
        </p:nvSpPr>
        <p:spPr>
          <a:xfrm>
            <a:off x="9781163" y="4505485"/>
            <a:ext cx="3631313" cy="861772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4400" b="1" spc="-200" dirty="0">
                <a:ln w="0">
                  <a:noFill/>
                </a:ln>
                <a:solidFill>
                  <a:srgbClr val="C0912F"/>
                </a:solidFill>
                <a:latin typeface="Trebuchet MS" panose="020B0603020202020204" pitchFamily="34" charset="0"/>
              </a:rPr>
              <a:t>2021</a:t>
            </a:r>
          </a:p>
        </p:txBody>
      </p:sp>
      <p:sp>
        <p:nvSpPr>
          <p:cNvPr id="14" name="Réunir, au sein d'un lieu de travail et de connaissance, des hommes…">
            <a:extLst>
              <a:ext uri="{FF2B5EF4-FFF2-40B4-BE49-F238E27FC236}">
                <a16:creationId xmlns:a16="http://schemas.microsoft.com/office/drawing/2014/main" id="{8A997C01-0DA4-3B40-915E-403CD07D5DC9}"/>
              </a:ext>
            </a:extLst>
          </p:cNvPr>
          <p:cNvSpPr txBox="1"/>
          <p:nvPr/>
        </p:nvSpPr>
        <p:spPr>
          <a:xfrm>
            <a:off x="16884638" y="3518218"/>
            <a:ext cx="3631313" cy="861772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4400" b="1" spc="-200" dirty="0">
                <a:ln w="0">
                  <a:noFill/>
                </a:ln>
                <a:solidFill>
                  <a:srgbClr val="C0912F"/>
                </a:solidFill>
                <a:latin typeface="Trebuchet MS" panose="020B0603020202020204" pitchFamily="34" charset="0"/>
              </a:rPr>
              <a:t>2022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12190D4-4E6F-8E4F-9678-24B13956B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 b="2858"/>
          <a:stretch/>
        </p:blipFill>
        <p:spPr>
          <a:xfrm>
            <a:off x="568482" y="9048067"/>
            <a:ext cx="3449448" cy="1584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367AF9A-5766-8F47-8239-65722E737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3" t="22560" r="18771" b="25266"/>
          <a:stretch/>
        </p:blipFill>
        <p:spPr>
          <a:xfrm>
            <a:off x="3710222" y="10824636"/>
            <a:ext cx="3466514" cy="1584000"/>
          </a:xfrm>
          <a:prstGeom prst="rect">
            <a:avLst/>
          </a:prstGeom>
        </p:spPr>
      </p:pic>
      <p:sp>
        <p:nvSpPr>
          <p:cNvPr id="18" name="Réunir, au sein d'un lieu de travail et de connaissance, des hommes…">
            <a:extLst>
              <a:ext uri="{FF2B5EF4-FFF2-40B4-BE49-F238E27FC236}">
                <a16:creationId xmlns:a16="http://schemas.microsoft.com/office/drawing/2014/main" id="{A4F8E6F7-78EC-FA41-B92B-810CB7217704}"/>
              </a:ext>
            </a:extLst>
          </p:cNvPr>
          <p:cNvSpPr txBox="1"/>
          <p:nvPr/>
        </p:nvSpPr>
        <p:spPr>
          <a:xfrm>
            <a:off x="2149317" y="6948153"/>
            <a:ext cx="3631313" cy="861772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4700" spc="-188">
                <a:ln w="4263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r>
              <a:rPr lang="fr-FR" sz="4400" b="1" spc="-200" dirty="0">
                <a:ln w="0">
                  <a:noFill/>
                </a:ln>
                <a:solidFill>
                  <a:srgbClr val="C0912F"/>
                </a:solidFill>
                <a:latin typeface="Trebuchet MS" panose="020B0603020202020204" pitchFamily="34" charset="0"/>
              </a:rPr>
              <a:t>2020</a:t>
            </a: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EFA6800-8832-0F48-A24F-8CA19772E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93" y="6963500"/>
            <a:ext cx="2133600" cy="14478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AD747D0-692A-D24F-BA1B-7F5DCB4A0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135" y="5889904"/>
            <a:ext cx="2613660" cy="147018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4BFA31A-F10C-EB41-9119-7700BBEE1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426" y="10901084"/>
            <a:ext cx="3241619" cy="16208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0D88157-DDC4-6C48-B6A1-0748A8F499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227" t="18041" r="16575" b="17837"/>
          <a:stretch/>
        </p:blipFill>
        <p:spPr>
          <a:xfrm>
            <a:off x="13943575" y="5540491"/>
            <a:ext cx="3094040" cy="141976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F7274B6-9F5C-304F-A2E5-9D1D303BBF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1"/>
          <a:stretch/>
        </p:blipFill>
        <p:spPr>
          <a:xfrm>
            <a:off x="16741028" y="8157848"/>
            <a:ext cx="2049734" cy="160526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2C5373-8A63-A347-9F42-C02615FDBB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238" y="8447956"/>
            <a:ext cx="3076638" cy="1538319"/>
          </a:xfrm>
          <a:prstGeom prst="rect">
            <a:avLst/>
          </a:prstGeom>
        </p:spPr>
      </p:pic>
      <p:pic>
        <p:nvPicPr>
          <p:cNvPr id="26" name="Image 25" descr="Une image contenant route&#10;&#10;Description générée automatiquement">
            <a:extLst>
              <a:ext uri="{FF2B5EF4-FFF2-40B4-BE49-F238E27FC236}">
                <a16:creationId xmlns:a16="http://schemas.microsoft.com/office/drawing/2014/main" id="{C2BFCFC3-E067-1047-AD97-82D7A2CF71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8" t="14541" r="35057" b="18705"/>
          <a:stretch/>
        </p:blipFill>
        <p:spPr>
          <a:xfrm>
            <a:off x="20515951" y="6390133"/>
            <a:ext cx="1529944" cy="238849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B9118CC-CF96-7F4C-99D4-B088DC545042}"/>
              </a:ext>
            </a:extLst>
          </p:cNvPr>
          <p:cNvSpPr txBox="1"/>
          <p:nvPr/>
        </p:nvSpPr>
        <p:spPr>
          <a:xfrm>
            <a:off x="479703" y="10612732"/>
            <a:ext cx="3284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fr-FR" dirty="0"/>
              <a:t>Un challenge étudiants inter-écoles sur leur futur rêvé des territoires</a:t>
            </a:r>
          </a:p>
          <a:p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5E01E3A-BF2B-4B4F-9EC3-FA5E134CA4ED}"/>
              </a:ext>
            </a:extLst>
          </p:cNvPr>
          <p:cNvSpPr txBox="1"/>
          <p:nvPr/>
        </p:nvSpPr>
        <p:spPr>
          <a:xfrm>
            <a:off x="3518171" y="12415652"/>
            <a:ext cx="3937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fr-FR" dirty="0"/>
              <a:t>Des interviews de personnalités sur leurs visions des territoires</a:t>
            </a:r>
          </a:p>
          <a:p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0383E00-C9A1-854B-97B5-8171F55B9FDC}"/>
              </a:ext>
            </a:extLst>
          </p:cNvPr>
          <p:cNvSpPr txBox="1"/>
          <p:nvPr/>
        </p:nvSpPr>
        <p:spPr>
          <a:xfrm>
            <a:off x="10260995" y="9991400"/>
            <a:ext cx="5257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fr-FR" dirty="0"/>
              <a:t>Soutien d’une thèse « smart city et </a:t>
            </a:r>
            <a:r>
              <a:rPr lang="fr-FR" dirty="0" err="1"/>
              <a:t>co</a:t>
            </a:r>
            <a:r>
              <a:rPr lang="fr-FR" dirty="0"/>
              <a:t>-création de valeur »</a:t>
            </a:r>
          </a:p>
          <a:p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08B91EC-5696-5948-82E6-EB1987F90B2C}"/>
              </a:ext>
            </a:extLst>
          </p:cNvPr>
          <p:cNvSpPr txBox="1"/>
          <p:nvPr/>
        </p:nvSpPr>
        <p:spPr>
          <a:xfrm>
            <a:off x="10010860" y="12606858"/>
            <a:ext cx="6426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fr-FR" dirty="0"/>
              <a:t>Une mission de </a:t>
            </a:r>
            <a:r>
              <a:rPr lang="fr-FR" dirty="0" err="1"/>
              <a:t>sourcing</a:t>
            </a:r>
            <a:r>
              <a:rPr lang="fr-FR" dirty="0"/>
              <a:t> d’initiatives territoriales à l’international</a:t>
            </a:r>
          </a:p>
          <a:p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999312D-A7C2-764D-86DE-FD81AA00B8A8}"/>
              </a:ext>
            </a:extLst>
          </p:cNvPr>
          <p:cNvSpPr txBox="1"/>
          <p:nvPr/>
        </p:nvSpPr>
        <p:spPr>
          <a:xfrm>
            <a:off x="6509346" y="8440222"/>
            <a:ext cx="41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Un partenariat sur un tour des villes en visioconférence et une plateforme de propositions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B178715-D026-694E-B123-ADC4690F1AF5}"/>
              </a:ext>
            </a:extLst>
          </p:cNvPr>
          <p:cNvSpPr txBox="1"/>
          <p:nvPr/>
        </p:nvSpPr>
        <p:spPr>
          <a:xfrm>
            <a:off x="10205607" y="7382082"/>
            <a:ext cx="3501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Le soutien d’un documentaire à impact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0F4F36A-F30C-7641-8EC2-7A37F7B4A17D}"/>
              </a:ext>
            </a:extLst>
          </p:cNvPr>
          <p:cNvSpPr txBox="1"/>
          <p:nvPr/>
        </p:nvSpPr>
        <p:spPr>
          <a:xfrm>
            <a:off x="13455730" y="6961587"/>
            <a:ext cx="4868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fr-FR" dirty="0"/>
              <a:t>Un parcours réservé aux femmes pour l’inclusion dans les métiers du numérique</a:t>
            </a:r>
          </a:p>
          <a:p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545FF68-8DD3-694C-938A-29D883DB5214}"/>
              </a:ext>
            </a:extLst>
          </p:cNvPr>
          <p:cNvSpPr txBox="1"/>
          <p:nvPr/>
        </p:nvSpPr>
        <p:spPr>
          <a:xfrm>
            <a:off x="15598346" y="9783913"/>
            <a:ext cx="4376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fr-FR" dirty="0"/>
              <a:t>Un soutien de création artistique variée et diffusée sur le territoire</a:t>
            </a:r>
          </a:p>
          <a:p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519522B-2987-364D-9C81-68321446120C}"/>
              </a:ext>
            </a:extLst>
          </p:cNvPr>
          <p:cNvSpPr txBox="1"/>
          <p:nvPr/>
        </p:nvSpPr>
        <p:spPr>
          <a:xfrm>
            <a:off x="16799468" y="12521894"/>
            <a:ext cx="3812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pc="-200" dirty="0">
                <a:ln w="0">
                  <a:noFill/>
                </a:ln>
                <a:latin typeface="Aharoni" panose="02010803020104030203" pitchFamily="2" charset="-79"/>
                <a:cs typeface="Aharoni" panose="02010803020104030203" pitchFamily="2" charset="-79"/>
              </a:rPr>
              <a:t>Évènement annuel (conférences…)</a:t>
            </a:r>
          </a:p>
          <a:p>
            <a:endParaRPr lang="fr-F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3278B60-EE44-FA45-AAD6-64A186427717}"/>
              </a:ext>
            </a:extLst>
          </p:cNvPr>
          <p:cNvSpPr txBox="1"/>
          <p:nvPr/>
        </p:nvSpPr>
        <p:spPr>
          <a:xfrm>
            <a:off x="19910860" y="8825014"/>
            <a:ext cx="32198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pc="-200" dirty="0">
                <a:ln w="0">
                  <a:noFill/>
                </a:ln>
                <a:latin typeface="Aharoni" panose="02010803020104030203" pitchFamily="2" charset="-79"/>
                <a:cs typeface="Aharoni" panose="02010803020104030203" pitchFamily="2" charset="-79"/>
              </a:rPr>
              <a:t>Un prix INDARRA : </a:t>
            </a:r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soutien de projets pilotes / expérimentations</a:t>
            </a:r>
            <a:endParaRPr lang="fr-FR" sz="2400" spc="-200" dirty="0">
              <a:ln w="0">
                <a:noFill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r-F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4" name="Forme libre 43">
            <a:extLst>
              <a:ext uri="{FF2B5EF4-FFF2-40B4-BE49-F238E27FC236}">
                <a16:creationId xmlns:a16="http://schemas.microsoft.com/office/drawing/2014/main" id="{3F0EB794-289D-5A49-99B3-7D433B683B1C}"/>
              </a:ext>
            </a:extLst>
          </p:cNvPr>
          <p:cNvSpPr/>
          <p:nvPr/>
        </p:nvSpPr>
        <p:spPr>
          <a:xfrm rot="20863254">
            <a:off x="4545258" y="7740886"/>
            <a:ext cx="3200400" cy="5875020"/>
          </a:xfrm>
          <a:custGeom>
            <a:avLst/>
            <a:gdLst>
              <a:gd name="connsiteX0" fmla="*/ 0 w 3200400"/>
              <a:gd name="connsiteY0" fmla="*/ 0 h 5875020"/>
              <a:gd name="connsiteX1" fmla="*/ 1211580 w 3200400"/>
              <a:gd name="connsiteY1" fmla="*/ 1280160 h 5875020"/>
              <a:gd name="connsiteX2" fmla="*/ 2720340 w 3200400"/>
              <a:gd name="connsiteY2" fmla="*/ 3497580 h 5875020"/>
              <a:gd name="connsiteX3" fmla="*/ 3200400 w 3200400"/>
              <a:gd name="connsiteY3" fmla="*/ 5875020 h 587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5875020">
                <a:moveTo>
                  <a:pt x="0" y="0"/>
                </a:moveTo>
                <a:cubicBezTo>
                  <a:pt x="379095" y="348615"/>
                  <a:pt x="758190" y="697230"/>
                  <a:pt x="1211580" y="1280160"/>
                </a:cubicBezTo>
                <a:cubicBezTo>
                  <a:pt x="1664970" y="1863090"/>
                  <a:pt x="2388870" y="2731770"/>
                  <a:pt x="2720340" y="3497580"/>
                </a:cubicBezTo>
                <a:cubicBezTo>
                  <a:pt x="3051810" y="4263390"/>
                  <a:pt x="3126105" y="5069205"/>
                  <a:pt x="3200400" y="5875020"/>
                </a:cubicBezTo>
              </a:path>
            </a:pathLst>
          </a:cu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5" name="Forme libre 44">
            <a:extLst>
              <a:ext uri="{FF2B5EF4-FFF2-40B4-BE49-F238E27FC236}">
                <a16:creationId xmlns:a16="http://schemas.microsoft.com/office/drawing/2014/main" id="{6D0F6E06-643D-0B4B-8D62-06C7133ACB42}"/>
              </a:ext>
            </a:extLst>
          </p:cNvPr>
          <p:cNvSpPr/>
          <p:nvPr/>
        </p:nvSpPr>
        <p:spPr>
          <a:xfrm rot="436457">
            <a:off x="17123605" y="5544729"/>
            <a:ext cx="3403369" cy="7289358"/>
          </a:xfrm>
          <a:custGeom>
            <a:avLst/>
            <a:gdLst>
              <a:gd name="connsiteX0" fmla="*/ 0 w 3200400"/>
              <a:gd name="connsiteY0" fmla="*/ 0 h 5875020"/>
              <a:gd name="connsiteX1" fmla="*/ 1211580 w 3200400"/>
              <a:gd name="connsiteY1" fmla="*/ 1280160 h 5875020"/>
              <a:gd name="connsiteX2" fmla="*/ 2720340 w 3200400"/>
              <a:gd name="connsiteY2" fmla="*/ 3497580 h 5875020"/>
              <a:gd name="connsiteX3" fmla="*/ 3200400 w 3200400"/>
              <a:gd name="connsiteY3" fmla="*/ 5875020 h 587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5875020">
                <a:moveTo>
                  <a:pt x="0" y="0"/>
                </a:moveTo>
                <a:cubicBezTo>
                  <a:pt x="379095" y="348615"/>
                  <a:pt x="758190" y="697230"/>
                  <a:pt x="1211580" y="1280160"/>
                </a:cubicBezTo>
                <a:cubicBezTo>
                  <a:pt x="1664970" y="1863090"/>
                  <a:pt x="2388870" y="2731770"/>
                  <a:pt x="2720340" y="3497580"/>
                </a:cubicBezTo>
                <a:cubicBezTo>
                  <a:pt x="3051810" y="4263390"/>
                  <a:pt x="3126105" y="5069205"/>
                  <a:pt x="3200400" y="5875020"/>
                </a:cubicBezTo>
              </a:path>
            </a:pathLst>
          </a:cu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A14F808-317B-BC40-B0FC-D6A2BDF8189F}"/>
              </a:ext>
            </a:extLst>
          </p:cNvPr>
          <p:cNvGrpSpPr>
            <a:grpSpLocks noChangeAspect="1"/>
          </p:cNvGrpSpPr>
          <p:nvPr/>
        </p:nvGrpSpPr>
        <p:grpSpPr>
          <a:xfrm>
            <a:off x="17023997" y="11176532"/>
            <a:ext cx="3559861" cy="1310872"/>
            <a:chOff x="10670223" y="5669799"/>
            <a:chExt cx="4074665" cy="120032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27956511-5892-2C4B-9526-F2C0CD3F894B}"/>
                </a:ext>
              </a:extLst>
            </p:cNvPr>
            <p:cNvSpPr txBox="1"/>
            <p:nvPr/>
          </p:nvSpPr>
          <p:spPr>
            <a:xfrm>
              <a:off x="10670223" y="5669799"/>
              <a:ext cx="4074665" cy="1200327"/>
            </a:xfrm>
            <a:prstGeom prst="rect">
              <a:avLst/>
            </a:prstGeom>
            <a:grp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 anchorCtr="1">
              <a:noAutofit/>
            </a:bodyPr>
            <a:lstStyle/>
            <a:p>
              <a:pPr marL="0" marR="0" indent="0" algn="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800" b="1" i="0" u="none" strike="noStrike" cap="none" spc="-261" normalizeH="0" baseline="0" dirty="0">
                  <a:ln w="7892">
                    <a:solidFill>
                      <a:srgbClr val="000000">
                        <a:alpha val="25000"/>
                      </a:srgb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    </a:t>
              </a:r>
              <a:r>
                <a:rPr kumimoji="0" lang="fr-FR" sz="4400" b="1" i="0" u="none" strike="noStrike" cap="none" spc="-261" normalizeH="0" baseline="0" dirty="0">
                  <a:ln w="7892">
                    <a:solidFill>
                      <a:srgbClr val="000000">
                        <a:alpha val="25000"/>
                      </a:srgb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DARRA DAYS</a:t>
              </a:r>
              <a:endParaRPr kumimoji="0" lang="fr-FR" sz="4800" b="1" i="0" u="none" strike="noStrike" cap="none" spc="-261" normalizeH="0" baseline="0" dirty="0">
                <a:ln w="7892">
                  <a:solidFill>
                    <a:srgbClr val="000000">
                      <a:alpha val="2500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34" name="Image 33" descr="Logo-Indarra_Plan de travail 3.png">
              <a:extLst>
                <a:ext uri="{FF2B5EF4-FFF2-40B4-BE49-F238E27FC236}">
                  <a16:creationId xmlns:a16="http://schemas.microsoft.com/office/drawing/2014/main" id="{FA0391B1-68F1-7D4A-9F11-AD1C98136B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6" t="12707" r="12821" b="30234"/>
            <a:stretch/>
          </p:blipFill>
          <p:spPr>
            <a:xfrm>
              <a:off x="10670223" y="6077921"/>
              <a:ext cx="500669" cy="41292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1811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">
            <a:extLst>
              <a:ext uri="{FF2B5EF4-FFF2-40B4-BE49-F238E27FC236}">
                <a16:creationId xmlns:a16="http://schemas.microsoft.com/office/drawing/2014/main" id="{5F69E9D7-E0DD-DE4B-938E-7EE664DB0CAA}"/>
              </a:ext>
            </a:extLst>
          </p:cNvPr>
          <p:cNvSpPr txBox="1"/>
          <p:nvPr/>
        </p:nvSpPr>
        <p:spPr>
          <a:xfrm>
            <a:off x="0" y="6356194"/>
            <a:ext cx="24384000" cy="735980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>
              <a:defRPr sz="5500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endParaRPr lang="fr-FR" sz="12000" spc="-200" dirty="0">
              <a:ln w="4989">
                <a:noFill/>
              </a:ln>
              <a:solidFill>
                <a:schemeClr val="bg1"/>
              </a:solidFill>
              <a:latin typeface="Aharoni" panose="02010803020104030203" pitchFamily="2" charset="-79"/>
              <a:ea typeface="Trebuchet MS" charset="0"/>
              <a:cs typeface="Aharoni" panose="02010803020104030203" pitchFamily="2" charset="-79"/>
            </a:endParaRPr>
          </a:p>
          <a:p>
            <a:pPr algn="ctr">
              <a:defRPr sz="5500" spc="-220">
                <a:ln w="4989">
                  <a:solidFill>
                    <a:schemeClr val="accent4">
                      <a:lumOff val="-9411"/>
                    </a:schemeClr>
                  </a:solidFill>
                </a:ln>
                <a:solidFill>
                  <a:schemeClr val="accent4">
                    <a:lumOff val="-9411"/>
                  </a:schemeClr>
                </a:solidFill>
              </a:defRPr>
            </a:pPr>
            <a:r>
              <a:rPr lang="fr-FR" sz="12000" spc="-200" dirty="0">
                <a:ln w="4989">
                  <a:noFill/>
                </a:ln>
                <a:solidFill>
                  <a:schemeClr val="bg1"/>
                </a:solidFill>
                <a:latin typeface="Aharoni" panose="02010803020104030203" pitchFamily="2" charset="-79"/>
                <a:ea typeface="Trebuchet MS" charset="0"/>
                <a:cs typeface="Aharoni" panose="02010803020104030203" pitchFamily="2" charset="-79"/>
              </a:rPr>
              <a:t>L’INSPIRATION FAIT LA FORCE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C0832E-21B8-CB4C-B9B7-A122CECC7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97" y="2323912"/>
            <a:ext cx="6891205" cy="735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8D8D8"/>
      </a:accent1>
      <a:accent2>
        <a:srgbClr val="BFBFBF"/>
      </a:accent2>
      <a:accent3>
        <a:srgbClr val="A5A5A5"/>
      </a:accent3>
      <a:accent4>
        <a:srgbClr val="C09030"/>
      </a:accent4>
      <a:accent5>
        <a:srgbClr val="5C5C5C"/>
      </a:accent5>
      <a:accent6>
        <a:srgbClr val="6C511B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700" b="1" i="0" u="none" strike="noStrike" cap="none" spc="-261" normalizeH="0" baseline="0">
            <a:ln w="7892">
              <a:solidFill>
                <a:srgbClr val="000000">
                  <a:alpha val="25000"/>
                </a:srgbClr>
              </a:solidFill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{B7BDBCB9-0511-764D-8BA7-06103F821FA7}tf16401369</Template>
  <TotalTime>32012</TotalTime>
  <Words>240</Words>
  <Application>Microsoft Macintosh PowerPoint</Application>
  <PresentationFormat>Personnalisé</PresentationFormat>
  <Paragraphs>72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Aharoni</vt:lpstr>
      <vt:lpstr>Arial</vt:lpstr>
      <vt:lpstr>Calibri</vt:lpstr>
      <vt:lpstr>Corbel</vt:lpstr>
      <vt:lpstr>Open Sans</vt:lpstr>
      <vt:lpstr>Roboto Light</vt:lpstr>
      <vt:lpstr>Trebuchet MS</vt:lpstr>
      <vt:lpstr>Trebuchet-BoldItalic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GUYADER Sophie (EXT)</dc:creator>
  <cp:lastModifiedBy>sophie.leguyader@in-darra.fr</cp:lastModifiedBy>
  <cp:revision>1740</cp:revision>
  <dcterms:modified xsi:type="dcterms:W3CDTF">2021-07-22T20:19:07Z</dcterms:modified>
</cp:coreProperties>
</file>